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2" r:id="rId5"/>
    <p:sldMasterId id="2147483653" r:id="rId6"/>
  </p:sldMasterIdLst>
  <p:notesMasterIdLst>
    <p:notesMasterId r:id="rId7"/>
  </p:notesMasterIdLst>
  <p:sldIdLst>
    <p:sldId id="256" r:id="rId8"/>
  </p:sldIdLst>
  <p:sldSz cy="16459200" cx="27432000"/>
  <p:notesSz cx="6858000" cy="9144000"/>
  <p:embeddedFontLst>
    <p:embeddedFont>
      <p:font typeface="Tahoma"/>
      <p:regular r:id="rId9"/>
      <p:bold r:id="rId10"/>
    </p:embeddedFont>
    <p:embeddedFont>
      <p:font typeface="Arial Black"/>
      <p:regular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59">
          <p15:clr>
            <a:srgbClr val="A4A3A4"/>
          </p15:clr>
        </p15:guide>
        <p15:guide id="2" orient="horz" pos="144">
          <p15:clr>
            <a:srgbClr val="A4A3A4"/>
          </p15:clr>
        </p15:guide>
        <p15:guide id="3" orient="horz" pos="10080">
          <p15:clr>
            <a:srgbClr val="A4A3A4"/>
          </p15:clr>
        </p15:guide>
        <p15:guide id="4" orient="horz">
          <p15:clr>
            <a:srgbClr val="A4A3A4"/>
          </p15:clr>
        </p15:guide>
        <p15:guide id="5" pos="336">
          <p15:clr>
            <a:srgbClr val="A4A3A4"/>
          </p15:clr>
        </p15:guide>
        <p15:guide id="6" pos="169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255109C-C421-450D-B2AB-85EEE00BD382}">
  <a:tblStyle styleId="{0255109C-C421-450D-B2AB-85EEE00BD382}"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DF2"/>
          </a:solidFill>
        </a:fill>
      </a:tcStyle>
    </a:wholeTbl>
    <a:band1H>
      <a:tcTxStyle/>
      <a:tcStyle>
        <a:fill>
          <a:solidFill>
            <a:srgbClr val="CDD9E4"/>
          </a:solidFill>
        </a:fill>
      </a:tcStyle>
    </a:band1H>
    <a:band2H>
      <a:tcTxStyle/>
    </a:band2H>
    <a:band1V>
      <a:tcTxStyle/>
      <a:tcStyle>
        <a:fill>
          <a:solidFill>
            <a:srgbClr val="CDD9E4"/>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59" orient="horz"/>
        <p:guide pos="144" orient="horz"/>
        <p:guide pos="10080" orient="horz"/>
        <p:guide orient="horz"/>
        <p:guide pos="336"/>
        <p:guide pos="16968"/>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ArialBlack-regular.fntdata"/><Relationship Id="rId10" Type="http://schemas.openxmlformats.org/officeDocument/2006/relationships/font" Target="fonts/Tahom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font" Target="fonts/Tahoma-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571500" y="685800"/>
            <a:ext cx="5715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33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33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33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33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33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33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33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33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33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49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1:notes"/>
          <p:cNvSpPr/>
          <p:nvPr>
            <p:ph idx="2" type="sldImg"/>
          </p:nvPr>
        </p:nvSpPr>
        <p:spPr>
          <a:xfrm>
            <a:off x="571500" y="685800"/>
            <a:ext cx="5715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6x60 Template - 3 columns">
  <p:cSld name="36x60 Template - 3 columns">
    <p:spTree>
      <p:nvGrpSpPr>
        <p:cNvPr id="16" name="Shape 16"/>
        <p:cNvGrpSpPr/>
        <p:nvPr/>
      </p:nvGrpSpPr>
      <p:grpSpPr>
        <a:xfrm>
          <a:off x="0" y="0"/>
          <a:ext cx="0" cy="0"/>
          <a:chOff x="0" y="0"/>
          <a:chExt cx="0" cy="0"/>
        </a:xfrm>
      </p:grpSpPr>
      <p:sp>
        <p:nvSpPr>
          <p:cNvPr id="17" name="Google Shape;17;p2"/>
          <p:cNvSpPr txBox="1"/>
          <p:nvPr>
            <p:ph idx="1" type="body"/>
          </p:nvPr>
        </p:nvSpPr>
        <p:spPr>
          <a:xfrm>
            <a:off x="568308" y="3242063"/>
            <a:ext cx="6285508"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18" name="Google Shape;18;p2"/>
          <p:cNvSpPr txBox="1"/>
          <p:nvPr>
            <p:ph idx="2" type="body"/>
          </p:nvPr>
        </p:nvSpPr>
        <p:spPr>
          <a:xfrm>
            <a:off x="570789" y="2791893"/>
            <a:ext cx="6280547"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19" name="Google Shape;19;p2"/>
          <p:cNvSpPr txBox="1"/>
          <p:nvPr>
            <p:ph idx="3" type="body"/>
          </p:nvPr>
        </p:nvSpPr>
        <p:spPr>
          <a:xfrm>
            <a:off x="567812" y="7540814"/>
            <a:ext cx="6286500"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0" name="Google Shape;20;p2"/>
          <p:cNvSpPr txBox="1"/>
          <p:nvPr>
            <p:ph idx="4" type="body"/>
          </p:nvPr>
        </p:nvSpPr>
        <p:spPr>
          <a:xfrm>
            <a:off x="570293" y="7086378"/>
            <a:ext cx="6281539"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1" name="Google Shape;21;p2"/>
          <p:cNvSpPr txBox="1"/>
          <p:nvPr>
            <p:ph idx="5" type="body"/>
          </p:nvPr>
        </p:nvSpPr>
        <p:spPr>
          <a:xfrm>
            <a:off x="7241977" y="3258414"/>
            <a:ext cx="12950030"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2" name="Google Shape;22;p2"/>
          <p:cNvSpPr txBox="1"/>
          <p:nvPr>
            <p:ph idx="6" type="body"/>
          </p:nvPr>
        </p:nvSpPr>
        <p:spPr>
          <a:xfrm>
            <a:off x="7241977" y="2791893"/>
            <a:ext cx="12950031"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3" name="Google Shape;23;p2"/>
          <p:cNvSpPr txBox="1"/>
          <p:nvPr>
            <p:ph idx="7" type="body"/>
          </p:nvPr>
        </p:nvSpPr>
        <p:spPr>
          <a:xfrm>
            <a:off x="7241977" y="10987984"/>
            <a:ext cx="129500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4" name="Google Shape;24;p2"/>
          <p:cNvSpPr txBox="1"/>
          <p:nvPr>
            <p:ph idx="8" type="body"/>
          </p:nvPr>
        </p:nvSpPr>
        <p:spPr>
          <a:xfrm>
            <a:off x="7241977" y="10517494"/>
            <a:ext cx="12950031"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5" name="Google Shape;25;p2"/>
          <p:cNvSpPr txBox="1"/>
          <p:nvPr>
            <p:ph idx="9" type="body"/>
          </p:nvPr>
        </p:nvSpPr>
        <p:spPr>
          <a:xfrm>
            <a:off x="20600583" y="2791893"/>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6" name="Google Shape;26;p2"/>
          <p:cNvSpPr txBox="1"/>
          <p:nvPr>
            <p:ph idx="13" type="body"/>
          </p:nvPr>
        </p:nvSpPr>
        <p:spPr>
          <a:xfrm>
            <a:off x="20600583" y="3262383"/>
            <a:ext cx="6279386"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7" name="Google Shape;27;p2"/>
          <p:cNvSpPr txBox="1"/>
          <p:nvPr>
            <p:ph idx="14" type="body"/>
          </p:nvPr>
        </p:nvSpPr>
        <p:spPr>
          <a:xfrm>
            <a:off x="20600583" y="7116490"/>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8" name="Google Shape;28;p2"/>
          <p:cNvSpPr txBox="1"/>
          <p:nvPr>
            <p:ph idx="15" type="body"/>
          </p:nvPr>
        </p:nvSpPr>
        <p:spPr>
          <a:xfrm>
            <a:off x="20599011" y="7586980"/>
            <a:ext cx="62825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29" name="Google Shape;29;p2"/>
          <p:cNvSpPr txBox="1"/>
          <p:nvPr>
            <p:ph idx="16" type="body"/>
          </p:nvPr>
        </p:nvSpPr>
        <p:spPr>
          <a:xfrm>
            <a:off x="20600583" y="12819822"/>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30" name="Google Shape;30;p2"/>
          <p:cNvSpPr txBox="1"/>
          <p:nvPr>
            <p:ph idx="17" type="body"/>
          </p:nvPr>
        </p:nvSpPr>
        <p:spPr>
          <a:xfrm>
            <a:off x="20599011" y="13290312"/>
            <a:ext cx="62825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31" name="Google Shape;31;p2"/>
          <p:cNvSpPr txBox="1"/>
          <p:nvPr>
            <p:ph idx="18" type="body"/>
          </p:nvPr>
        </p:nvSpPr>
        <p:spPr>
          <a:xfrm>
            <a:off x="3662362" y="1137804"/>
            <a:ext cx="20107276" cy="598230"/>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640"/>
              </a:spcBef>
              <a:spcAft>
                <a:spcPts val="0"/>
              </a:spcAft>
              <a:buClr>
                <a:schemeClr val="lt1"/>
              </a:buClr>
              <a:buSzPts val="3200"/>
              <a:buFont typeface="Arial"/>
              <a:buNone/>
              <a:defRPr b="0" i="0" sz="32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32" name="Google Shape;32;p2"/>
          <p:cNvSpPr txBox="1"/>
          <p:nvPr>
            <p:ph idx="19" type="body"/>
          </p:nvPr>
        </p:nvSpPr>
        <p:spPr>
          <a:xfrm>
            <a:off x="3662362" y="1736033"/>
            <a:ext cx="20107276" cy="634555"/>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480"/>
              </a:spcBef>
              <a:spcAft>
                <a:spcPts val="0"/>
              </a:spcAft>
              <a:buClr>
                <a:schemeClr val="lt1"/>
              </a:buClr>
              <a:buSzPts val="2400"/>
              <a:buFont typeface="Arial"/>
              <a:buNone/>
              <a:defRPr b="0" i="0" sz="24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33" name="Google Shape;33;p2"/>
          <p:cNvSpPr txBox="1"/>
          <p:nvPr>
            <p:ph idx="20" type="body"/>
          </p:nvPr>
        </p:nvSpPr>
        <p:spPr>
          <a:xfrm>
            <a:off x="3662362" y="292020"/>
            <a:ext cx="20107276" cy="834414"/>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880"/>
              </a:spcBef>
              <a:spcAft>
                <a:spcPts val="0"/>
              </a:spcAft>
              <a:buClr>
                <a:schemeClr val="lt1"/>
              </a:buClr>
              <a:buSzPts val="4400"/>
              <a:buFont typeface="Arial"/>
              <a:buNone/>
              <a:defRPr b="1" i="0" sz="44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6x60 Template - 4 columns">
  <p:cSld name="36x60 Template - 4 columns">
    <p:spTree>
      <p:nvGrpSpPr>
        <p:cNvPr id="34" name="Shape 34"/>
        <p:cNvGrpSpPr/>
        <p:nvPr/>
      </p:nvGrpSpPr>
      <p:grpSpPr>
        <a:xfrm>
          <a:off x="0" y="0"/>
          <a:ext cx="0" cy="0"/>
          <a:chOff x="0" y="0"/>
          <a:chExt cx="0" cy="0"/>
        </a:xfrm>
      </p:grpSpPr>
      <p:sp>
        <p:nvSpPr>
          <p:cNvPr id="35" name="Google Shape;35;p3"/>
          <p:cNvSpPr txBox="1"/>
          <p:nvPr>
            <p:ph idx="1" type="body"/>
          </p:nvPr>
        </p:nvSpPr>
        <p:spPr>
          <a:xfrm>
            <a:off x="565116" y="3182429"/>
            <a:ext cx="6285508"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36" name="Google Shape;36;p3"/>
          <p:cNvSpPr txBox="1"/>
          <p:nvPr>
            <p:ph idx="2" type="body"/>
          </p:nvPr>
        </p:nvSpPr>
        <p:spPr>
          <a:xfrm>
            <a:off x="576461" y="2768488"/>
            <a:ext cx="6280547"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37" name="Google Shape;37;p3"/>
          <p:cNvSpPr txBox="1"/>
          <p:nvPr>
            <p:ph idx="3" type="body"/>
          </p:nvPr>
        </p:nvSpPr>
        <p:spPr>
          <a:xfrm>
            <a:off x="576461" y="7268816"/>
            <a:ext cx="6281539"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38" name="Google Shape;38;p3"/>
          <p:cNvSpPr txBox="1"/>
          <p:nvPr>
            <p:ph idx="4" type="body"/>
          </p:nvPr>
        </p:nvSpPr>
        <p:spPr>
          <a:xfrm>
            <a:off x="7241978" y="3182429"/>
            <a:ext cx="6280546"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39" name="Google Shape;39;p3"/>
          <p:cNvSpPr txBox="1"/>
          <p:nvPr>
            <p:ph idx="5" type="body"/>
          </p:nvPr>
        </p:nvSpPr>
        <p:spPr>
          <a:xfrm>
            <a:off x="7241977" y="2768488"/>
            <a:ext cx="6280547"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0" name="Google Shape;40;p3"/>
          <p:cNvSpPr txBox="1"/>
          <p:nvPr>
            <p:ph idx="6" type="body"/>
          </p:nvPr>
        </p:nvSpPr>
        <p:spPr>
          <a:xfrm>
            <a:off x="13911462" y="3182429"/>
            <a:ext cx="6280546"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1" name="Google Shape;41;p3"/>
          <p:cNvSpPr txBox="1"/>
          <p:nvPr>
            <p:ph idx="7" type="body"/>
          </p:nvPr>
        </p:nvSpPr>
        <p:spPr>
          <a:xfrm>
            <a:off x="13906500" y="2768488"/>
            <a:ext cx="6286500"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2" name="Google Shape;42;p3"/>
          <p:cNvSpPr txBox="1"/>
          <p:nvPr>
            <p:ph idx="8" type="body"/>
          </p:nvPr>
        </p:nvSpPr>
        <p:spPr>
          <a:xfrm>
            <a:off x="20575984" y="2768488"/>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3" name="Google Shape;43;p3"/>
          <p:cNvSpPr txBox="1"/>
          <p:nvPr>
            <p:ph idx="9" type="body"/>
          </p:nvPr>
        </p:nvSpPr>
        <p:spPr>
          <a:xfrm>
            <a:off x="20575984" y="3182429"/>
            <a:ext cx="6279386"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4" name="Google Shape;44;p3"/>
          <p:cNvSpPr txBox="1"/>
          <p:nvPr>
            <p:ph idx="13" type="body"/>
          </p:nvPr>
        </p:nvSpPr>
        <p:spPr>
          <a:xfrm>
            <a:off x="20575984" y="7298928"/>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5" name="Google Shape;45;p3"/>
          <p:cNvSpPr txBox="1"/>
          <p:nvPr>
            <p:ph idx="14" type="body"/>
          </p:nvPr>
        </p:nvSpPr>
        <p:spPr>
          <a:xfrm>
            <a:off x="20574412" y="7749540"/>
            <a:ext cx="62825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6" name="Google Shape;46;p3"/>
          <p:cNvSpPr txBox="1"/>
          <p:nvPr>
            <p:ph idx="15" type="body"/>
          </p:nvPr>
        </p:nvSpPr>
        <p:spPr>
          <a:xfrm>
            <a:off x="20575984" y="13002260"/>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7" name="Google Shape;47;p3"/>
          <p:cNvSpPr txBox="1"/>
          <p:nvPr>
            <p:ph idx="16" type="body"/>
          </p:nvPr>
        </p:nvSpPr>
        <p:spPr>
          <a:xfrm>
            <a:off x="20574412" y="13432552"/>
            <a:ext cx="62825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8" name="Google Shape;48;p3"/>
          <p:cNvSpPr txBox="1"/>
          <p:nvPr>
            <p:ph idx="17" type="body"/>
          </p:nvPr>
        </p:nvSpPr>
        <p:spPr>
          <a:xfrm>
            <a:off x="565116" y="7699295"/>
            <a:ext cx="6285508"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49" name="Google Shape;49;p3"/>
          <p:cNvSpPr txBox="1"/>
          <p:nvPr>
            <p:ph idx="18" type="body"/>
          </p:nvPr>
        </p:nvSpPr>
        <p:spPr>
          <a:xfrm>
            <a:off x="3662362" y="1078170"/>
            <a:ext cx="20107276" cy="598230"/>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640"/>
              </a:spcBef>
              <a:spcAft>
                <a:spcPts val="0"/>
              </a:spcAft>
              <a:buClr>
                <a:schemeClr val="lt1"/>
              </a:buClr>
              <a:buSzPts val="3200"/>
              <a:buFont typeface="Arial"/>
              <a:buNone/>
              <a:defRPr b="0" i="0" sz="32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50" name="Google Shape;50;p3"/>
          <p:cNvSpPr txBox="1"/>
          <p:nvPr>
            <p:ph idx="19" type="body"/>
          </p:nvPr>
        </p:nvSpPr>
        <p:spPr>
          <a:xfrm>
            <a:off x="3662362" y="1676399"/>
            <a:ext cx="20107276" cy="634555"/>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480"/>
              </a:spcBef>
              <a:spcAft>
                <a:spcPts val="0"/>
              </a:spcAft>
              <a:buClr>
                <a:schemeClr val="lt1"/>
              </a:buClr>
              <a:buSzPts val="2400"/>
              <a:buFont typeface="Arial"/>
              <a:buNone/>
              <a:defRPr b="0" i="0" sz="24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51" name="Google Shape;51;p3"/>
          <p:cNvSpPr txBox="1"/>
          <p:nvPr>
            <p:ph idx="20" type="body"/>
          </p:nvPr>
        </p:nvSpPr>
        <p:spPr>
          <a:xfrm>
            <a:off x="3662362" y="232386"/>
            <a:ext cx="20107276" cy="834414"/>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880"/>
              </a:spcBef>
              <a:spcAft>
                <a:spcPts val="0"/>
              </a:spcAft>
              <a:buClr>
                <a:schemeClr val="lt1"/>
              </a:buClr>
              <a:buSzPts val="4400"/>
              <a:buFont typeface="Arial"/>
              <a:buNone/>
              <a:defRPr b="1" i="0" sz="44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thout guides - 4 columns">
  <p:cSld name="Without guides - 4 columns">
    <p:spTree>
      <p:nvGrpSpPr>
        <p:cNvPr id="57" name="Shape 57"/>
        <p:cNvGrpSpPr/>
        <p:nvPr/>
      </p:nvGrpSpPr>
      <p:grpSpPr>
        <a:xfrm>
          <a:off x="0" y="0"/>
          <a:ext cx="0" cy="0"/>
          <a:chOff x="0" y="0"/>
          <a:chExt cx="0" cy="0"/>
        </a:xfrm>
      </p:grpSpPr>
      <p:sp>
        <p:nvSpPr>
          <p:cNvPr id="58" name="Google Shape;58;p5"/>
          <p:cNvSpPr txBox="1"/>
          <p:nvPr>
            <p:ph idx="1" type="body"/>
          </p:nvPr>
        </p:nvSpPr>
        <p:spPr>
          <a:xfrm>
            <a:off x="565116" y="3222185"/>
            <a:ext cx="6285508"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59" name="Google Shape;59;p5"/>
          <p:cNvSpPr txBox="1"/>
          <p:nvPr>
            <p:ph idx="2" type="body"/>
          </p:nvPr>
        </p:nvSpPr>
        <p:spPr>
          <a:xfrm>
            <a:off x="576461" y="2808244"/>
            <a:ext cx="6280547"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0" name="Google Shape;60;p5"/>
          <p:cNvSpPr txBox="1"/>
          <p:nvPr>
            <p:ph idx="3" type="body"/>
          </p:nvPr>
        </p:nvSpPr>
        <p:spPr>
          <a:xfrm>
            <a:off x="576461" y="7268816"/>
            <a:ext cx="6281539"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1" name="Google Shape;61;p5"/>
          <p:cNvSpPr txBox="1"/>
          <p:nvPr>
            <p:ph idx="4" type="body"/>
          </p:nvPr>
        </p:nvSpPr>
        <p:spPr>
          <a:xfrm>
            <a:off x="7241978" y="3222185"/>
            <a:ext cx="6280546"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2" name="Google Shape;62;p5"/>
          <p:cNvSpPr txBox="1"/>
          <p:nvPr>
            <p:ph idx="5" type="body"/>
          </p:nvPr>
        </p:nvSpPr>
        <p:spPr>
          <a:xfrm>
            <a:off x="7241977" y="2808244"/>
            <a:ext cx="6280547"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3" name="Google Shape;63;p5"/>
          <p:cNvSpPr txBox="1"/>
          <p:nvPr>
            <p:ph idx="6" type="body"/>
          </p:nvPr>
        </p:nvSpPr>
        <p:spPr>
          <a:xfrm>
            <a:off x="13911462" y="3222185"/>
            <a:ext cx="6280546"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4" name="Google Shape;64;p5"/>
          <p:cNvSpPr txBox="1"/>
          <p:nvPr>
            <p:ph idx="7" type="body"/>
          </p:nvPr>
        </p:nvSpPr>
        <p:spPr>
          <a:xfrm>
            <a:off x="13906500" y="2808244"/>
            <a:ext cx="6286500"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5" name="Google Shape;65;p5"/>
          <p:cNvSpPr txBox="1"/>
          <p:nvPr>
            <p:ph idx="8" type="body"/>
          </p:nvPr>
        </p:nvSpPr>
        <p:spPr>
          <a:xfrm>
            <a:off x="20575984" y="2808244"/>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6" name="Google Shape;66;p5"/>
          <p:cNvSpPr txBox="1"/>
          <p:nvPr>
            <p:ph idx="9" type="body"/>
          </p:nvPr>
        </p:nvSpPr>
        <p:spPr>
          <a:xfrm>
            <a:off x="20575984" y="3222185"/>
            <a:ext cx="6279386"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7" name="Google Shape;67;p5"/>
          <p:cNvSpPr txBox="1"/>
          <p:nvPr>
            <p:ph idx="13" type="body"/>
          </p:nvPr>
        </p:nvSpPr>
        <p:spPr>
          <a:xfrm>
            <a:off x="20575984" y="7298928"/>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8" name="Google Shape;68;p5"/>
          <p:cNvSpPr txBox="1"/>
          <p:nvPr>
            <p:ph idx="14" type="body"/>
          </p:nvPr>
        </p:nvSpPr>
        <p:spPr>
          <a:xfrm>
            <a:off x="20574412" y="7749540"/>
            <a:ext cx="62825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69" name="Google Shape;69;p5"/>
          <p:cNvSpPr txBox="1"/>
          <p:nvPr>
            <p:ph idx="15" type="body"/>
          </p:nvPr>
        </p:nvSpPr>
        <p:spPr>
          <a:xfrm>
            <a:off x="20575984" y="13002260"/>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70" name="Google Shape;70;p5"/>
          <p:cNvSpPr txBox="1"/>
          <p:nvPr>
            <p:ph idx="16" type="body"/>
          </p:nvPr>
        </p:nvSpPr>
        <p:spPr>
          <a:xfrm>
            <a:off x="20574412" y="13432552"/>
            <a:ext cx="62825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71" name="Google Shape;71;p5"/>
          <p:cNvSpPr txBox="1"/>
          <p:nvPr>
            <p:ph idx="17" type="body"/>
          </p:nvPr>
        </p:nvSpPr>
        <p:spPr>
          <a:xfrm>
            <a:off x="565116" y="7699295"/>
            <a:ext cx="6285508"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72" name="Google Shape;72;p5"/>
          <p:cNvSpPr txBox="1"/>
          <p:nvPr>
            <p:ph idx="18" type="body"/>
          </p:nvPr>
        </p:nvSpPr>
        <p:spPr>
          <a:xfrm>
            <a:off x="3662362" y="1078170"/>
            <a:ext cx="20107276" cy="598230"/>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640"/>
              </a:spcBef>
              <a:spcAft>
                <a:spcPts val="0"/>
              </a:spcAft>
              <a:buClr>
                <a:schemeClr val="lt1"/>
              </a:buClr>
              <a:buSzPts val="3200"/>
              <a:buFont typeface="Arial"/>
              <a:buNone/>
              <a:defRPr b="0" i="0" sz="32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73" name="Google Shape;73;p5"/>
          <p:cNvSpPr txBox="1"/>
          <p:nvPr>
            <p:ph idx="19" type="body"/>
          </p:nvPr>
        </p:nvSpPr>
        <p:spPr>
          <a:xfrm>
            <a:off x="3662362" y="1676399"/>
            <a:ext cx="20107276" cy="634555"/>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480"/>
              </a:spcBef>
              <a:spcAft>
                <a:spcPts val="0"/>
              </a:spcAft>
              <a:buClr>
                <a:schemeClr val="lt1"/>
              </a:buClr>
              <a:buSzPts val="2400"/>
              <a:buFont typeface="Arial"/>
              <a:buNone/>
              <a:defRPr b="0" i="0" sz="24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74" name="Google Shape;74;p5"/>
          <p:cNvSpPr txBox="1"/>
          <p:nvPr>
            <p:ph idx="20" type="body"/>
          </p:nvPr>
        </p:nvSpPr>
        <p:spPr>
          <a:xfrm>
            <a:off x="3662362" y="232386"/>
            <a:ext cx="20107276" cy="834414"/>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880"/>
              </a:spcBef>
              <a:spcAft>
                <a:spcPts val="0"/>
              </a:spcAft>
              <a:buClr>
                <a:schemeClr val="lt1"/>
              </a:buClr>
              <a:buSzPts val="4400"/>
              <a:buFont typeface="Arial"/>
              <a:buNone/>
              <a:defRPr b="1" i="0" sz="44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thout guides - 3 columns">
  <p:cSld name="Without guides - 3 columns">
    <p:spTree>
      <p:nvGrpSpPr>
        <p:cNvPr id="75" name="Shape 75"/>
        <p:cNvGrpSpPr/>
        <p:nvPr/>
      </p:nvGrpSpPr>
      <p:grpSpPr>
        <a:xfrm>
          <a:off x="0" y="0"/>
          <a:ext cx="0" cy="0"/>
          <a:chOff x="0" y="0"/>
          <a:chExt cx="0" cy="0"/>
        </a:xfrm>
      </p:grpSpPr>
      <p:sp>
        <p:nvSpPr>
          <p:cNvPr id="76" name="Google Shape;76;p6"/>
          <p:cNvSpPr txBox="1"/>
          <p:nvPr>
            <p:ph idx="1" type="body"/>
          </p:nvPr>
        </p:nvSpPr>
        <p:spPr>
          <a:xfrm>
            <a:off x="568308" y="3301698"/>
            <a:ext cx="6285508"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77" name="Google Shape;77;p6"/>
          <p:cNvSpPr txBox="1"/>
          <p:nvPr>
            <p:ph idx="2" type="body"/>
          </p:nvPr>
        </p:nvSpPr>
        <p:spPr>
          <a:xfrm>
            <a:off x="570789" y="2871406"/>
            <a:ext cx="6280547"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78" name="Google Shape;78;p6"/>
          <p:cNvSpPr txBox="1"/>
          <p:nvPr>
            <p:ph idx="3" type="body"/>
          </p:nvPr>
        </p:nvSpPr>
        <p:spPr>
          <a:xfrm>
            <a:off x="567812" y="7540814"/>
            <a:ext cx="6286500"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79" name="Google Shape;79;p6"/>
          <p:cNvSpPr txBox="1"/>
          <p:nvPr>
            <p:ph idx="4" type="body"/>
          </p:nvPr>
        </p:nvSpPr>
        <p:spPr>
          <a:xfrm>
            <a:off x="570293" y="7106256"/>
            <a:ext cx="6281539"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0" name="Google Shape;80;p6"/>
          <p:cNvSpPr txBox="1"/>
          <p:nvPr>
            <p:ph idx="5" type="body"/>
          </p:nvPr>
        </p:nvSpPr>
        <p:spPr>
          <a:xfrm>
            <a:off x="7241977" y="3318049"/>
            <a:ext cx="12950030"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1" name="Google Shape;81;p6"/>
          <p:cNvSpPr txBox="1"/>
          <p:nvPr>
            <p:ph idx="6" type="body"/>
          </p:nvPr>
        </p:nvSpPr>
        <p:spPr>
          <a:xfrm>
            <a:off x="7241977" y="2871406"/>
            <a:ext cx="12950031"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2" name="Google Shape;82;p6"/>
          <p:cNvSpPr txBox="1"/>
          <p:nvPr>
            <p:ph idx="7" type="body"/>
          </p:nvPr>
        </p:nvSpPr>
        <p:spPr>
          <a:xfrm>
            <a:off x="7241977" y="10987984"/>
            <a:ext cx="129500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3" name="Google Shape;83;p6"/>
          <p:cNvSpPr txBox="1"/>
          <p:nvPr>
            <p:ph idx="8" type="body"/>
          </p:nvPr>
        </p:nvSpPr>
        <p:spPr>
          <a:xfrm>
            <a:off x="7241977" y="10537372"/>
            <a:ext cx="12950031"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4" name="Google Shape;84;p6"/>
          <p:cNvSpPr txBox="1"/>
          <p:nvPr>
            <p:ph idx="9" type="body"/>
          </p:nvPr>
        </p:nvSpPr>
        <p:spPr>
          <a:xfrm>
            <a:off x="20600583" y="2871406"/>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5" name="Google Shape;85;p6"/>
          <p:cNvSpPr txBox="1"/>
          <p:nvPr>
            <p:ph idx="13" type="body"/>
          </p:nvPr>
        </p:nvSpPr>
        <p:spPr>
          <a:xfrm>
            <a:off x="20600583" y="3322018"/>
            <a:ext cx="6279386"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6" name="Google Shape;86;p6"/>
          <p:cNvSpPr txBox="1"/>
          <p:nvPr>
            <p:ph idx="14" type="body"/>
          </p:nvPr>
        </p:nvSpPr>
        <p:spPr>
          <a:xfrm>
            <a:off x="20600583" y="7136368"/>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7" name="Google Shape;87;p6"/>
          <p:cNvSpPr txBox="1"/>
          <p:nvPr>
            <p:ph idx="15" type="body"/>
          </p:nvPr>
        </p:nvSpPr>
        <p:spPr>
          <a:xfrm>
            <a:off x="20599011" y="7586980"/>
            <a:ext cx="62825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8" name="Google Shape;88;p6"/>
          <p:cNvSpPr txBox="1"/>
          <p:nvPr>
            <p:ph idx="16" type="body"/>
          </p:nvPr>
        </p:nvSpPr>
        <p:spPr>
          <a:xfrm>
            <a:off x="20600583" y="12839700"/>
            <a:ext cx="6279386" cy="428684"/>
          </a:xfrm>
          <a:prstGeom prst="rect">
            <a:avLst/>
          </a:prstGeom>
          <a:noFill/>
          <a:ln>
            <a:noFill/>
          </a:ln>
        </p:spPr>
        <p:txBody>
          <a:bodyPr anchorCtr="0" anchor="ctr" bIns="52225" lIns="52225" spcFirstLastPara="1" rIns="52225" wrap="square" tIns="52225">
            <a:spAutoFit/>
          </a:bodyPr>
          <a:lstStyle>
            <a:lvl1pPr indent="-228600" lvl="0" marL="457200" marR="0" rtl="0" algn="ctr">
              <a:spcBef>
                <a:spcPts val="420"/>
              </a:spcBef>
              <a:spcAft>
                <a:spcPts val="0"/>
              </a:spcAft>
              <a:buClr>
                <a:srgbClr val="204559"/>
              </a:buClr>
              <a:buSzPts val="2100"/>
              <a:buFont typeface="Arial"/>
              <a:buNone/>
              <a:defRPr b="1" i="0" sz="2100" u="sng" cap="none" strike="noStrike">
                <a:solidFill>
                  <a:srgbClr val="204559"/>
                </a:solidFill>
                <a:latin typeface="Calibri"/>
                <a:ea typeface="Calibri"/>
                <a:cs typeface="Calibri"/>
                <a:sym typeface="Calibri"/>
              </a:defRPr>
            </a:lvl1pPr>
            <a:lvl2pPr indent="-717550" lvl="1" marL="914400" marR="0" rtl="0" algn="l">
              <a:spcBef>
                <a:spcPts val="154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47700" lvl="2" marL="1371600" marR="0" rtl="0" algn="l">
              <a:spcBef>
                <a:spcPts val="1320"/>
              </a:spcBef>
              <a:spcAft>
                <a:spcPts val="0"/>
              </a:spcAft>
              <a:buClr>
                <a:schemeClr val="dk1"/>
              </a:buClr>
              <a:buSzPts val="6600"/>
              <a:buFont typeface="Arial"/>
              <a:buChar char="•"/>
              <a:defRPr b="0" i="0" sz="6600" u="none" cap="none" strike="noStrike">
                <a:solidFill>
                  <a:schemeClr val="dk1"/>
                </a:solidFill>
                <a:latin typeface="Calibri"/>
                <a:ea typeface="Calibri"/>
                <a:cs typeface="Calibri"/>
                <a:sym typeface="Calibri"/>
              </a:defRPr>
            </a:lvl3pPr>
            <a:lvl4pPr indent="-577850" lvl="3" marL="1828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4pPr>
            <a:lvl5pPr indent="-577850" lvl="4" marL="22860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89" name="Google Shape;89;p6"/>
          <p:cNvSpPr txBox="1"/>
          <p:nvPr>
            <p:ph idx="17" type="body"/>
          </p:nvPr>
        </p:nvSpPr>
        <p:spPr>
          <a:xfrm>
            <a:off x="20599011" y="13290312"/>
            <a:ext cx="6282531" cy="479239"/>
          </a:xfrm>
          <a:prstGeom prst="rect">
            <a:avLst/>
          </a:prstGeom>
          <a:noFill/>
          <a:ln>
            <a:noFill/>
          </a:ln>
        </p:spPr>
        <p:txBody>
          <a:bodyPr anchorCtr="0" anchor="t" bIns="130600" lIns="130600" spcFirstLastPara="1" rIns="130600" wrap="square" tIns="130600">
            <a:spAutoFit/>
          </a:bodyPr>
          <a:lstStyle>
            <a:lvl1pPr indent="-228600" lvl="0" marL="457200" marR="0" rtl="0" algn="l">
              <a:spcBef>
                <a:spcPts val="28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1pPr>
            <a:lvl2pPr indent="-317500" lvl="1" marL="9144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2pPr>
            <a:lvl3pPr indent="-317500" lvl="2" marL="13716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3pPr>
            <a:lvl4pPr indent="-317500" lvl="3" marL="18288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4pPr>
            <a:lvl5pPr indent="-317500" lvl="4" marL="2286000" marR="0" rtl="0" algn="l">
              <a:spcBef>
                <a:spcPts val="280"/>
              </a:spcBef>
              <a:spcAft>
                <a:spcPts val="0"/>
              </a:spcAft>
              <a:buClr>
                <a:schemeClr val="dk1"/>
              </a:buClr>
              <a:buSzPts val="1400"/>
              <a:buFont typeface="Arial"/>
              <a:buChar char="»"/>
              <a:defRPr b="0" i="0" sz="1400" u="none" cap="none" strike="noStrike">
                <a:solidFill>
                  <a:schemeClr val="dk1"/>
                </a:solidFill>
                <a:latin typeface="Trebuchet MS"/>
                <a:ea typeface="Trebuchet MS"/>
                <a:cs typeface="Trebuchet MS"/>
                <a:sym typeface="Trebuchet MS"/>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90" name="Google Shape;90;p6"/>
          <p:cNvSpPr txBox="1"/>
          <p:nvPr>
            <p:ph idx="18" type="body"/>
          </p:nvPr>
        </p:nvSpPr>
        <p:spPr>
          <a:xfrm>
            <a:off x="3662362" y="1117926"/>
            <a:ext cx="20107276" cy="598230"/>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640"/>
              </a:spcBef>
              <a:spcAft>
                <a:spcPts val="0"/>
              </a:spcAft>
              <a:buClr>
                <a:schemeClr val="lt1"/>
              </a:buClr>
              <a:buSzPts val="3200"/>
              <a:buFont typeface="Arial"/>
              <a:buNone/>
              <a:defRPr b="0" i="0" sz="32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91" name="Google Shape;91;p6"/>
          <p:cNvSpPr txBox="1"/>
          <p:nvPr>
            <p:ph idx="19" type="body"/>
          </p:nvPr>
        </p:nvSpPr>
        <p:spPr>
          <a:xfrm>
            <a:off x="3662362" y="1716155"/>
            <a:ext cx="20107276" cy="634555"/>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480"/>
              </a:spcBef>
              <a:spcAft>
                <a:spcPts val="0"/>
              </a:spcAft>
              <a:buClr>
                <a:schemeClr val="lt1"/>
              </a:buClr>
              <a:buSzPts val="2400"/>
              <a:buFont typeface="Arial"/>
              <a:buNone/>
              <a:defRPr b="0" i="0" sz="24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
        <p:nvSpPr>
          <p:cNvPr id="92" name="Google Shape;92;p6"/>
          <p:cNvSpPr txBox="1"/>
          <p:nvPr>
            <p:ph idx="20" type="body"/>
          </p:nvPr>
        </p:nvSpPr>
        <p:spPr>
          <a:xfrm>
            <a:off x="3662362" y="272142"/>
            <a:ext cx="20107276" cy="834414"/>
          </a:xfrm>
          <a:prstGeom prst="rect">
            <a:avLst/>
          </a:prstGeom>
          <a:noFill/>
          <a:ln>
            <a:noFill/>
          </a:ln>
        </p:spPr>
        <p:txBody>
          <a:bodyPr anchorCtr="0" anchor="t" bIns="45700" lIns="91425" spcFirstLastPara="1" rIns="91425" wrap="square" tIns="45700">
            <a:normAutofit/>
          </a:bodyPr>
          <a:lstStyle>
            <a:lvl1pPr indent="-228600" lvl="0" marL="457200" marR="0" rtl="0" algn="ctr">
              <a:spcBef>
                <a:spcPts val="880"/>
              </a:spcBef>
              <a:spcAft>
                <a:spcPts val="0"/>
              </a:spcAft>
              <a:buClr>
                <a:schemeClr val="lt1"/>
              </a:buClr>
              <a:buSzPts val="4400"/>
              <a:buFont typeface="Arial"/>
              <a:buNone/>
              <a:defRPr b="1" i="0" sz="4400" u="none" cap="none" strike="noStrike">
                <a:solidFill>
                  <a:schemeClr val="lt1"/>
                </a:solidFill>
                <a:latin typeface="Calibri"/>
                <a:ea typeface="Calibri"/>
                <a:cs typeface="Calibri"/>
                <a:sym typeface="Calibri"/>
              </a:defRPr>
            </a:lvl1pPr>
            <a:lvl2pPr indent="-228600" lvl="1" marL="9144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2pPr>
            <a:lvl3pPr indent="-228600" lvl="2" marL="13716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3pPr>
            <a:lvl4pPr indent="-228600" lvl="3" marL="18288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indent="-228600" lvl="4" marL="2286000" marR="0" rtl="0" algn="l">
              <a:spcBef>
                <a:spcPts val="144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indent="-577850" lvl="5" marL="27432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6pPr>
            <a:lvl7pPr indent="-577850" lvl="6" marL="32004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7pPr>
            <a:lvl8pPr indent="-577850" lvl="7" marL="36576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8pPr>
            <a:lvl9pPr indent="-577850" lvl="8" marL="4114800" marR="0" rtl="0" algn="l">
              <a:spcBef>
                <a:spcPts val="1100"/>
              </a:spcBef>
              <a:spcAft>
                <a:spcPts val="0"/>
              </a:spcAft>
              <a:buClr>
                <a:schemeClr val="dk1"/>
              </a:buClr>
              <a:buSzPts val="5500"/>
              <a:buFont typeface="Arial"/>
              <a:buChar char="•"/>
              <a:defRPr b="0" i="0" sz="5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hyperlink" Target="https://www.posterpresentations.com/how-to-change-the-research-poster-template-colors.html" TargetMode="Externa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9" name="Shape 9"/>
        <p:cNvGrpSpPr/>
        <p:nvPr/>
      </p:nvGrpSpPr>
      <p:grpSpPr>
        <a:xfrm>
          <a:off x="0" y="0"/>
          <a:ext cx="0" cy="0"/>
          <a:chOff x="0" y="0"/>
          <a:chExt cx="0" cy="0"/>
        </a:xfrm>
      </p:grpSpPr>
      <p:sp>
        <p:nvSpPr>
          <p:cNvPr id="10" name="Google Shape;10;p1"/>
          <p:cNvSpPr/>
          <p:nvPr/>
        </p:nvSpPr>
        <p:spPr>
          <a:xfrm>
            <a:off x="-1" y="15127357"/>
            <a:ext cx="27432000" cy="1331843"/>
          </a:xfrm>
          <a:prstGeom prst="rect">
            <a:avLst/>
          </a:prstGeom>
          <a:solidFill>
            <a:srgbClr val="204559"/>
          </a:solidFill>
          <a:ln>
            <a:noFill/>
          </a:ln>
        </p:spPr>
        <p:txBody>
          <a:bodyPr anchorCtr="0" anchor="ctr" bIns="130025" lIns="260075" spcFirstLastPara="1" rIns="260075" wrap="square" tIns="130025">
            <a:noAutofit/>
          </a:bodyPr>
          <a:lstStyle/>
          <a:p>
            <a:pPr indent="0" lvl="0" marL="0" marR="0" rtl="0" algn="l">
              <a:spcBef>
                <a:spcPts val="0"/>
              </a:spcBef>
              <a:spcAft>
                <a:spcPts val="0"/>
              </a:spcAft>
              <a:buNone/>
            </a:pPr>
            <a:r>
              <a:t/>
            </a:r>
            <a:endParaRPr b="0" i="0" sz="13978" u="none" cap="none" strike="noStrike">
              <a:solidFill>
                <a:schemeClr val="dk1"/>
              </a:solidFill>
              <a:latin typeface="Calibri"/>
              <a:ea typeface="Calibri"/>
              <a:cs typeface="Calibri"/>
              <a:sym typeface="Calibri"/>
            </a:endParaRPr>
          </a:p>
        </p:txBody>
      </p:sp>
      <p:sp>
        <p:nvSpPr>
          <p:cNvPr id="11" name="Google Shape;11;p1"/>
          <p:cNvSpPr txBox="1"/>
          <p:nvPr/>
        </p:nvSpPr>
        <p:spPr>
          <a:xfrm>
            <a:off x="274133" y="16094594"/>
            <a:ext cx="1571625" cy="191341"/>
          </a:xfrm>
          <a:prstGeom prst="rect">
            <a:avLst/>
          </a:prstGeom>
          <a:noFill/>
          <a:ln>
            <a:noFill/>
          </a:ln>
        </p:spPr>
        <p:txBody>
          <a:bodyPr anchorCtr="0" anchor="t" bIns="26050" lIns="52150" spcFirstLastPara="1" rIns="52150" wrap="square" tIns="26050">
            <a:spAutoFit/>
          </a:bodyPr>
          <a:lstStyle/>
          <a:p>
            <a:pPr indent="0" lvl="0" marL="0" marR="0" rtl="0" algn="l">
              <a:lnSpc>
                <a:spcPct val="65000"/>
              </a:lnSpc>
              <a:spcBef>
                <a:spcPts val="0"/>
              </a:spcBef>
              <a:spcAft>
                <a:spcPts val="0"/>
              </a:spcAft>
              <a:buNone/>
            </a:pPr>
            <a:r>
              <a:rPr b="1" i="0" lang="en-US" sz="300" u="none" cap="none" strike="noStrike">
                <a:solidFill>
                  <a:srgbClr val="BFBFBF"/>
                </a:solidFill>
                <a:latin typeface="Arial"/>
                <a:ea typeface="Arial"/>
                <a:cs typeface="Arial"/>
                <a:sym typeface="Arial"/>
              </a:rPr>
              <a:t>RESEARCH POSTER PRESENTATION DESIGN © 2019</a:t>
            </a:r>
            <a:endParaRPr/>
          </a:p>
          <a:p>
            <a:pPr indent="0" lvl="0" marL="0" marR="0" rtl="0" algn="l">
              <a:lnSpc>
                <a:spcPct val="65000"/>
              </a:lnSpc>
              <a:spcBef>
                <a:spcPts val="300"/>
              </a:spcBef>
              <a:spcAft>
                <a:spcPts val="0"/>
              </a:spcAft>
              <a:buNone/>
            </a:pPr>
            <a:r>
              <a:rPr b="1" i="0" lang="en-US" sz="600" u="none" cap="none" strike="noStrike">
                <a:solidFill>
                  <a:srgbClr val="BFBFBF"/>
                </a:solidFill>
                <a:latin typeface="Arial"/>
                <a:ea typeface="Arial"/>
                <a:cs typeface="Arial"/>
                <a:sym typeface="Arial"/>
              </a:rPr>
              <a:t>www.PosterPresentations.com</a:t>
            </a:r>
            <a:endParaRPr/>
          </a:p>
        </p:txBody>
      </p:sp>
      <p:graphicFrame>
        <p:nvGraphicFramePr>
          <p:cNvPr id="12" name="Google Shape;12;p1"/>
          <p:cNvGraphicFramePr/>
          <p:nvPr/>
        </p:nvGraphicFramePr>
        <p:xfrm>
          <a:off x="-6586434" y="0"/>
          <a:ext cx="3000000" cy="3000000"/>
        </p:xfrm>
        <a:graphic>
          <a:graphicData uri="http://schemas.openxmlformats.org/drawingml/2006/table">
            <a:tbl>
              <a:tblPr bandRow="1" firstRow="1">
                <a:noFill/>
                <a:tableStyleId>{0255109C-C421-450D-B2AB-85EEE00BD382}</a:tableStyleId>
              </a:tblPr>
              <a:tblGrid>
                <a:gridCol w="2615575"/>
                <a:gridCol w="3484275"/>
              </a:tblGrid>
              <a:tr h="669425">
                <a:tc gridSpan="2">
                  <a:txBody>
                    <a:bodyPr/>
                    <a:lstStyle/>
                    <a:p>
                      <a:pPr indent="0" lvl="0" marL="0" marR="0" rtl="0" algn="ctr">
                        <a:lnSpc>
                          <a:spcPct val="100000"/>
                        </a:lnSpc>
                        <a:spcBef>
                          <a:spcPts val="0"/>
                        </a:spcBef>
                        <a:spcAft>
                          <a:spcPts val="0"/>
                        </a:spcAft>
                        <a:buClr>
                          <a:srgbClr val="1F3A4E"/>
                        </a:buClr>
                        <a:buSzPts val="1800"/>
                        <a:buFont typeface="Arial Black"/>
                        <a:buNone/>
                      </a:pPr>
                      <a:r>
                        <a:rPr b="0" lang="en-US" sz="1800" u="none" cap="none" strike="noStrike">
                          <a:solidFill>
                            <a:srgbClr val="1F3A4E"/>
                          </a:solidFill>
                          <a:latin typeface="Arial Black"/>
                          <a:ea typeface="Arial Black"/>
                          <a:cs typeface="Arial Black"/>
                          <a:sym typeface="Arial Black"/>
                        </a:rPr>
                        <a:t>QUICK START GUIDE</a:t>
                      </a:r>
                      <a:br>
                        <a:rPr b="0" lang="en-US" sz="1800" u="none" cap="none" strike="noStrike">
                          <a:solidFill>
                            <a:srgbClr val="1F3A4E"/>
                          </a:solidFill>
                          <a:latin typeface="Arial Black"/>
                          <a:ea typeface="Arial Black"/>
                          <a:cs typeface="Arial Black"/>
                          <a:sym typeface="Arial Black"/>
                        </a:rPr>
                      </a:br>
                      <a:r>
                        <a:rPr b="1" lang="en-US" sz="1400" u="none" cap="none" strike="noStrike">
                          <a:solidFill>
                            <a:srgbClr val="FF0000"/>
                          </a:solidFill>
                          <a:latin typeface="Trebuchet MS"/>
                          <a:ea typeface="Trebuchet MS"/>
                          <a:cs typeface="Trebuchet MS"/>
                          <a:sym typeface="Trebuchet MS"/>
                        </a:rPr>
                        <a:t>(THIS SIDEBAR WILL NOT PRINT)</a:t>
                      </a:r>
                      <a:endParaRPr b="1" sz="1800" u="none" cap="none" strike="noStrike">
                        <a:solidFill>
                          <a:schemeClr val="lt1"/>
                        </a:solidFill>
                        <a:latin typeface="Trebuchet MS"/>
                        <a:ea typeface="Trebuchet MS"/>
                        <a:cs typeface="Trebuchet MS"/>
                        <a:sym typeface="Trebuchet MS"/>
                      </a:endParaRPr>
                    </a:p>
                  </a:txBody>
                  <a:tcPr marT="137150" marB="45725" marR="91450" marL="182875">
                    <a:solidFill>
                      <a:srgbClr val="FFC000"/>
                    </a:solidFill>
                  </a:tcPr>
                </a:tc>
                <a:tc hMerge="1"/>
              </a:tr>
              <a:tr h="2118700">
                <a:tc gridSpan="2">
                  <a:txBody>
                    <a:bodyPr/>
                    <a:lstStyle/>
                    <a:p>
                      <a:pPr indent="0" lvl="0" marL="0" marR="0" rtl="0" algn="l">
                        <a:spcBef>
                          <a:spcPts val="0"/>
                        </a:spcBef>
                        <a:spcAft>
                          <a:spcPts val="0"/>
                        </a:spcAft>
                        <a:buNone/>
                      </a:pPr>
                      <a:r>
                        <a:rPr i="0" lang="en-US" sz="1100" u="none" cap="none" strike="noStrike">
                          <a:solidFill>
                            <a:srgbClr val="D9D9D9"/>
                          </a:solidFill>
                          <a:latin typeface="Arial"/>
                          <a:ea typeface="Arial"/>
                          <a:cs typeface="Arial"/>
                          <a:sym typeface="Arial"/>
                        </a:rPr>
                        <a:t>This PowerPoint template produces a </a:t>
                      </a:r>
                      <a:r>
                        <a:rPr i="0" lang="en-US" sz="1100" u="none" cap="none" strike="noStrike">
                          <a:solidFill>
                            <a:srgbClr val="FFC000"/>
                          </a:solidFill>
                          <a:latin typeface="Arial"/>
                          <a:ea typeface="Arial"/>
                          <a:cs typeface="Arial"/>
                          <a:sym typeface="Arial"/>
                        </a:rPr>
                        <a:t>36”x60" </a:t>
                      </a:r>
                      <a:r>
                        <a:rPr i="0" lang="en-US" sz="1100" u="none" cap="none" strike="noStrike">
                          <a:solidFill>
                            <a:srgbClr val="D9D9D9"/>
                          </a:solidFill>
                          <a:latin typeface="Arial"/>
                          <a:ea typeface="Arial"/>
                          <a:cs typeface="Arial"/>
                          <a:sym typeface="Arial"/>
                        </a:rPr>
                        <a:t>presentation poster. You can use it to create your research poster by placing your title, subtitle, text, tables, charts and photos. </a:t>
                      </a:r>
                      <a:endParaRPr/>
                    </a:p>
                    <a:p>
                      <a:pPr indent="0" lvl="0" marL="0" marR="0" rtl="0" algn="l">
                        <a:spcBef>
                          <a:spcPts val="0"/>
                        </a:spcBef>
                        <a:spcAft>
                          <a:spcPts val="0"/>
                        </a:spcAft>
                        <a:buNone/>
                      </a:pPr>
                      <a:r>
                        <a:t/>
                      </a:r>
                      <a:endParaRPr i="0" sz="1100" u="none" cap="none" strike="noStrike">
                        <a:solidFill>
                          <a:srgbClr val="D9D9D9"/>
                        </a:solidFill>
                        <a:latin typeface="Arial"/>
                        <a:ea typeface="Arial"/>
                        <a:cs typeface="Arial"/>
                        <a:sym typeface="Arial"/>
                      </a:endParaRPr>
                    </a:p>
                    <a:p>
                      <a:pPr indent="0" lvl="0" marL="0" marR="0" rtl="0" algn="l">
                        <a:spcBef>
                          <a:spcPts val="0"/>
                        </a:spcBef>
                        <a:spcAft>
                          <a:spcPts val="0"/>
                        </a:spcAft>
                        <a:buNone/>
                      </a:pPr>
                      <a:r>
                        <a:rPr i="0" lang="en-US" sz="1100" u="none" cap="none" strike="noStrike">
                          <a:solidFill>
                            <a:srgbClr val="D9D9D9"/>
                          </a:solidFill>
                          <a:latin typeface="Arial"/>
                          <a:ea typeface="Arial"/>
                          <a:cs typeface="Arial"/>
                          <a:sym typeface="Arial"/>
                        </a:rPr>
                        <a:t>We provide a series of online tutorials that will guide you through the poster design process and answer your poster production questions. For complete template tutorials, go online to </a:t>
                      </a:r>
                      <a:r>
                        <a:rPr i="0" lang="en-US" sz="1100" u="none" cap="none" strike="noStrike">
                          <a:solidFill>
                            <a:srgbClr val="FFC000"/>
                          </a:solidFill>
                          <a:latin typeface="Arial"/>
                          <a:ea typeface="Arial"/>
                          <a:cs typeface="Arial"/>
                          <a:sym typeface="Arial"/>
                        </a:rPr>
                        <a:t>PosterPresentations.com</a:t>
                      </a:r>
                      <a:r>
                        <a:rPr i="0" lang="en-US" sz="1100" u="none" cap="none" strike="noStrike">
                          <a:solidFill>
                            <a:srgbClr val="D9D9D9"/>
                          </a:solidFill>
                          <a:latin typeface="Arial"/>
                          <a:ea typeface="Arial"/>
                          <a:cs typeface="Arial"/>
                          <a:sym typeface="Arial"/>
                        </a:rPr>
                        <a:t> and click on the  </a:t>
                      </a:r>
                      <a:r>
                        <a:rPr i="0" lang="en-US" sz="1100" u="none" cap="none" strike="noStrike">
                          <a:solidFill>
                            <a:srgbClr val="FFC000"/>
                          </a:solidFill>
                          <a:latin typeface="Arial"/>
                          <a:ea typeface="Arial"/>
                          <a:cs typeface="Arial"/>
                          <a:sym typeface="Arial"/>
                        </a:rPr>
                        <a:t>HELP DESK</a:t>
                      </a:r>
                      <a:r>
                        <a:rPr i="0" lang="en-US" sz="1100" u="none" cap="none" strike="noStrike">
                          <a:solidFill>
                            <a:srgbClr val="D9D9D9"/>
                          </a:solidFill>
                          <a:latin typeface="Arial"/>
                          <a:ea typeface="Arial"/>
                          <a:cs typeface="Arial"/>
                          <a:sym typeface="Arial"/>
                        </a:rPr>
                        <a:t> tab.</a:t>
                      </a:r>
                      <a:endParaRPr/>
                    </a:p>
                    <a:p>
                      <a:pPr indent="0" lvl="0" marL="0" marR="0" rtl="0" algn="l">
                        <a:spcBef>
                          <a:spcPts val="0"/>
                        </a:spcBef>
                        <a:spcAft>
                          <a:spcPts val="0"/>
                        </a:spcAft>
                        <a:buNone/>
                      </a:pPr>
                      <a:r>
                        <a:t/>
                      </a:r>
                      <a:endParaRPr i="0" sz="1100" u="none" cap="none" strike="noStrike">
                        <a:solidFill>
                          <a:srgbClr val="D9D9D9"/>
                        </a:solidFill>
                        <a:latin typeface="Arial"/>
                        <a:ea typeface="Arial"/>
                        <a:cs typeface="Arial"/>
                        <a:sym typeface="Arial"/>
                      </a:endParaRPr>
                    </a:p>
                    <a:p>
                      <a:pPr indent="0" lvl="0" marL="0" marR="0" rtl="0" algn="l">
                        <a:spcBef>
                          <a:spcPts val="0"/>
                        </a:spcBef>
                        <a:spcAft>
                          <a:spcPts val="0"/>
                        </a:spcAft>
                        <a:buNone/>
                      </a:pPr>
                      <a:r>
                        <a:rPr i="0" lang="en-US" sz="1100" u="none" cap="none" strike="noStrike">
                          <a:solidFill>
                            <a:srgbClr val="D9D9D9"/>
                          </a:solidFill>
                          <a:latin typeface="Arial"/>
                          <a:ea typeface="Arial"/>
                          <a:cs typeface="Arial"/>
                          <a:sym typeface="Arial"/>
                        </a:rPr>
                        <a:t>To print your poster using our same-day professional printing service, go online to </a:t>
                      </a:r>
                      <a:r>
                        <a:rPr i="0" lang="en-US" sz="1100" u="none" cap="none" strike="noStrike">
                          <a:solidFill>
                            <a:srgbClr val="FFC000"/>
                          </a:solidFill>
                          <a:latin typeface="Arial"/>
                          <a:ea typeface="Arial"/>
                          <a:cs typeface="Arial"/>
                          <a:sym typeface="Arial"/>
                        </a:rPr>
                        <a:t>PosterPresentations.com</a:t>
                      </a:r>
                      <a:r>
                        <a:rPr i="0" lang="en-US" sz="1100" u="none" cap="none" strike="noStrike">
                          <a:solidFill>
                            <a:srgbClr val="D9D9D9"/>
                          </a:solidFill>
                          <a:latin typeface="Arial"/>
                          <a:ea typeface="Arial"/>
                          <a:cs typeface="Arial"/>
                          <a:sym typeface="Arial"/>
                        </a:rPr>
                        <a:t> and click on "</a:t>
                      </a:r>
                      <a:r>
                        <a:rPr i="0" lang="en-US" sz="1100" u="none" cap="none" strike="noStrike">
                          <a:solidFill>
                            <a:srgbClr val="FFC000"/>
                          </a:solidFill>
                          <a:latin typeface="Arial"/>
                          <a:ea typeface="Arial"/>
                          <a:cs typeface="Arial"/>
                          <a:sym typeface="Arial"/>
                        </a:rPr>
                        <a:t>Order your poster</a:t>
                      </a:r>
                      <a:r>
                        <a:rPr i="0" lang="en-US" sz="1100" u="none" cap="none" strike="noStrike">
                          <a:solidFill>
                            <a:srgbClr val="D9D9D9"/>
                          </a:solidFill>
                          <a:latin typeface="Arial"/>
                          <a:ea typeface="Arial"/>
                          <a:cs typeface="Arial"/>
                          <a:sym typeface="Arial"/>
                        </a:rPr>
                        <a:t>".</a:t>
                      </a:r>
                      <a:endParaRPr b="1" sz="1100" u="none" cap="none" strike="noStrike">
                        <a:solidFill>
                          <a:srgbClr val="D9D9D9"/>
                        </a:solidFill>
                        <a:latin typeface="Arial"/>
                        <a:ea typeface="Arial"/>
                        <a:cs typeface="Arial"/>
                        <a:sym typeface="Arial"/>
                      </a:endParaRPr>
                    </a:p>
                  </a:txBody>
                  <a:tcPr marT="137150" marB="45725" marR="91450" marL="182875">
                    <a:solidFill>
                      <a:srgbClr val="010101"/>
                    </a:solidFill>
                  </a:tcPr>
                </a:tc>
                <a:tc hMerge="1"/>
              </a:tr>
              <a:tr h="2302950">
                <a:tc>
                  <a:txBody>
                    <a:bodyPr/>
                    <a:lstStyle/>
                    <a:p>
                      <a:pPr indent="0" lvl="0" marL="0" marR="0" rtl="0" algn="ctr">
                        <a:spcBef>
                          <a:spcPts val="0"/>
                        </a:spcBef>
                        <a:spcAft>
                          <a:spcPts val="0"/>
                        </a:spcAft>
                        <a:buNone/>
                      </a:pPr>
                      <a:r>
                        <a:t/>
                      </a:r>
                      <a:endParaRPr sz="1100" u="none" cap="none" strike="noStrike">
                        <a:solidFill>
                          <a:srgbClr val="1F3A4E"/>
                        </a:solidFill>
                      </a:endParaRPr>
                    </a:p>
                    <a:p>
                      <a:pPr indent="0" lvl="0" marL="0" marR="0" rtl="0" algn="ctr">
                        <a:spcBef>
                          <a:spcPts val="0"/>
                        </a:spcBef>
                        <a:spcAft>
                          <a:spcPts val="0"/>
                        </a:spcAft>
                        <a:buNone/>
                      </a:pPr>
                      <a:r>
                        <a:t/>
                      </a:r>
                      <a:endParaRPr sz="1100" u="none" cap="none" strike="noStrike">
                        <a:solidFill>
                          <a:srgbClr val="1F3A4E"/>
                        </a:solidFill>
                      </a:endParaRPr>
                    </a:p>
                    <a:p>
                      <a:pPr indent="0" lvl="0" marL="0" marR="0" rtl="0" algn="ctr">
                        <a:spcBef>
                          <a:spcPts val="0"/>
                        </a:spcBef>
                        <a:spcAft>
                          <a:spcPts val="0"/>
                        </a:spcAft>
                        <a:buNone/>
                      </a:pPr>
                      <a:r>
                        <a:rPr lang="en-US" sz="1100" u="none" cap="none" strike="noStrike">
                          <a:solidFill>
                            <a:schemeClr val="lt1"/>
                          </a:solidFill>
                          <a:latin typeface="Arial"/>
                          <a:ea typeface="Arial"/>
                          <a:cs typeface="Arial"/>
                          <a:sym typeface="Arial"/>
                        </a:rPr>
                        <a:t>This is a template for a</a:t>
                      </a:r>
                      <a:endParaRPr/>
                    </a:p>
                    <a:p>
                      <a:pPr indent="0" lvl="0" marL="0" marR="0" rtl="0" algn="ctr">
                        <a:spcBef>
                          <a:spcPts val="0"/>
                        </a:spcBef>
                        <a:spcAft>
                          <a:spcPts val="0"/>
                        </a:spcAft>
                        <a:buNone/>
                      </a:pPr>
                      <a:r>
                        <a:rPr lang="en-US" sz="1100" u="none" cap="none" strike="noStrike">
                          <a:solidFill>
                            <a:schemeClr val="lt1"/>
                          </a:solidFill>
                          <a:latin typeface="Arial"/>
                          <a:ea typeface="Arial"/>
                          <a:cs typeface="Arial"/>
                          <a:sym typeface="Arial"/>
                        </a:rPr>
                        <a:t>presentation poster </a:t>
                      </a:r>
                      <a:br>
                        <a:rPr lang="en-US" sz="1100" u="none" cap="none" strike="noStrike">
                          <a:solidFill>
                            <a:schemeClr val="lt1"/>
                          </a:solidFill>
                          <a:latin typeface="Arial"/>
                          <a:ea typeface="Arial"/>
                          <a:cs typeface="Arial"/>
                          <a:sym typeface="Arial"/>
                        </a:rPr>
                      </a:br>
                      <a:r>
                        <a:rPr b="1" lang="en-US" sz="1800" u="none" cap="none" strike="noStrike">
                          <a:solidFill>
                            <a:srgbClr val="FFC000"/>
                          </a:solidFill>
                          <a:latin typeface="Arial"/>
                          <a:ea typeface="Arial"/>
                          <a:cs typeface="Arial"/>
                          <a:sym typeface="Arial"/>
                        </a:rPr>
                        <a:t>36 inches tall</a:t>
                      </a:r>
                      <a:br>
                        <a:rPr b="1" lang="en-US" sz="1800" u="none" cap="none" strike="noStrike">
                          <a:solidFill>
                            <a:srgbClr val="FFC000"/>
                          </a:solidFill>
                          <a:latin typeface="Arial"/>
                          <a:ea typeface="Arial"/>
                          <a:cs typeface="Arial"/>
                          <a:sym typeface="Arial"/>
                        </a:rPr>
                      </a:br>
                      <a:r>
                        <a:rPr b="1" lang="en-US" sz="1800" u="none" cap="none" strike="noStrike">
                          <a:solidFill>
                            <a:srgbClr val="FFC000"/>
                          </a:solidFill>
                          <a:latin typeface="Arial"/>
                          <a:ea typeface="Arial"/>
                          <a:cs typeface="Arial"/>
                          <a:sym typeface="Arial"/>
                        </a:rPr>
                        <a:t>by</a:t>
                      </a:r>
                      <a:br>
                        <a:rPr b="1" lang="en-US" sz="1800" u="none" cap="none" strike="noStrike">
                          <a:solidFill>
                            <a:srgbClr val="FFC000"/>
                          </a:solidFill>
                          <a:latin typeface="Arial"/>
                          <a:ea typeface="Arial"/>
                          <a:cs typeface="Arial"/>
                          <a:sym typeface="Arial"/>
                        </a:rPr>
                      </a:br>
                      <a:r>
                        <a:rPr b="1" lang="en-US" sz="1800" u="none" cap="none" strike="noStrike">
                          <a:solidFill>
                            <a:srgbClr val="FFC000"/>
                          </a:solidFill>
                          <a:latin typeface="Arial"/>
                          <a:ea typeface="Arial"/>
                          <a:cs typeface="Arial"/>
                          <a:sym typeface="Arial"/>
                        </a:rPr>
                        <a:t>60 inches wide</a:t>
                      </a:r>
                      <a:br>
                        <a:rPr lang="en-US" sz="1100" u="none" cap="none" strike="noStrike">
                          <a:solidFill>
                            <a:schemeClr val="lt1"/>
                          </a:solidFill>
                          <a:latin typeface="Arial"/>
                          <a:ea typeface="Arial"/>
                          <a:cs typeface="Arial"/>
                          <a:sym typeface="Arial"/>
                        </a:rPr>
                      </a:br>
                      <a:endParaRPr sz="1100" u="none" cap="none" strike="noStrike">
                        <a:solidFill>
                          <a:srgbClr val="1F3A4E"/>
                        </a:solidFill>
                      </a:endParaRPr>
                    </a:p>
                  </a:txBody>
                  <a:tcPr marT="45725" marB="45725" marR="91450" marL="91450">
                    <a:solidFill>
                      <a:srgbClr val="010101"/>
                    </a:solidFill>
                  </a:tcPr>
                </a:tc>
                <a:tc>
                  <a:txBody>
                    <a:bodyPr/>
                    <a:lstStyle/>
                    <a:p>
                      <a:pPr indent="0" lvl="0" marL="0" marR="0" rtl="0" algn="l">
                        <a:lnSpc>
                          <a:spcPct val="100000"/>
                        </a:lnSpc>
                        <a:spcBef>
                          <a:spcPts val="0"/>
                        </a:spcBef>
                        <a:spcAft>
                          <a:spcPts val="0"/>
                        </a:spcAft>
                        <a:buClr>
                          <a:srgbClr val="FFC000"/>
                        </a:buClr>
                        <a:buSzPts val="1200"/>
                        <a:buFont typeface="Arial"/>
                        <a:buNone/>
                      </a:pPr>
                      <a:r>
                        <a:rPr b="1" lang="en-US" sz="1200" u="none" cap="none" strike="noStrike">
                          <a:solidFill>
                            <a:srgbClr val="FFC000"/>
                          </a:solidFill>
                          <a:latin typeface="Arial"/>
                          <a:ea typeface="Arial"/>
                          <a:cs typeface="Arial"/>
                          <a:sym typeface="Arial"/>
                        </a:rPr>
                        <a:t>Important: Check the template size</a:t>
                      </a:r>
                      <a:br>
                        <a:rPr b="0" lang="en-US" sz="1100" u="none" cap="none" strike="noStrike">
                          <a:solidFill>
                            <a:srgbClr val="FFC000"/>
                          </a:solidFill>
                          <a:latin typeface="Arial"/>
                          <a:ea typeface="Arial"/>
                          <a:cs typeface="Arial"/>
                          <a:sym typeface="Arial"/>
                        </a:rPr>
                      </a:br>
                      <a:r>
                        <a:rPr b="0" lang="en-US" sz="1100" u="none" cap="none" strike="noStrike">
                          <a:solidFill>
                            <a:srgbClr val="D9D9D9"/>
                          </a:solidFill>
                          <a:latin typeface="Arial"/>
                          <a:ea typeface="Arial"/>
                          <a:cs typeface="Arial"/>
                          <a:sym typeface="Arial"/>
                        </a:rPr>
                        <a:t>Before you start working on your poster and to avoid printing problems check that you have downloaded and that you are using the correct size template for your poster presentation.</a:t>
                      </a:r>
                      <a:br>
                        <a:rPr b="0" lang="en-US" sz="1100" u="none" cap="none" strike="noStrike">
                          <a:solidFill>
                            <a:srgbClr val="D9D9D9"/>
                          </a:solidFill>
                          <a:latin typeface="Arial"/>
                          <a:ea typeface="Arial"/>
                          <a:cs typeface="Arial"/>
                          <a:sym typeface="Arial"/>
                        </a:rPr>
                      </a:br>
                      <a:r>
                        <a:rPr b="0" lang="en-US" sz="1100" u="none" cap="none" strike="noStrike">
                          <a:solidFill>
                            <a:srgbClr val="D9D9D9"/>
                          </a:solidFill>
                          <a:latin typeface="Arial"/>
                          <a:ea typeface="Arial"/>
                          <a:cs typeface="Arial"/>
                          <a:sym typeface="Arial"/>
                        </a:rPr>
                        <a:t>This template can also be printed at the following sizes without distortion and without any additional formatting:</a:t>
                      </a:r>
                      <a:br>
                        <a:rPr b="0" lang="en-US" sz="1100" u="none" cap="none" strike="noStrike">
                          <a:solidFill>
                            <a:srgbClr val="FFC000"/>
                          </a:solidFill>
                          <a:latin typeface="Arial"/>
                          <a:ea typeface="Arial"/>
                          <a:cs typeface="Arial"/>
                          <a:sym typeface="Arial"/>
                        </a:rPr>
                      </a:br>
                      <a:r>
                        <a:rPr b="0" lang="en-US" sz="1100" u="none" cap="none" strike="noStrike">
                          <a:solidFill>
                            <a:srgbClr val="FFC000"/>
                          </a:solidFill>
                          <a:latin typeface="Arial"/>
                          <a:ea typeface="Arial"/>
                          <a:cs typeface="Arial"/>
                          <a:sym typeface="Arial"/>
                        </a:rPr>
                        <a:t>42 tall x 70 wide</a:t>
                      </a:r>
                      <a:br>
                        <a:rPr b="0" lang="en-US" sz="1100" u="none" cap="none" strike="noStrike">
                          <a:solidFill>
                            <a:srgbClr val="FFC000"/>
                          </a:solidFill>
                          <a:latin typeface="Arial"/>
                          <a:ea typeface="Arial"/>
                          <a:cs typeface="Arial"/>
                          <a:sym typeface="Arial"/>
                        </a:rPr>
                      </a:br>
                      <a:r>
                        <a:rPr b="0" lang="en-US" sz="1100" u="none" cap="none" strike="noStrike">
                          <a:solidFill>
                            <a:srgbClr val="FFC000"/>
                          </a:solidFill>
                          <a:latin typeface="Arial"/>
                          <a:ea typeface="Arial"/>
                          <a:cs typeface="Arial"/>
                          <a:sym typeface="Arial"/>
                        </a:rPr>
                        <a:t>48 tall x 80 wide</a:t>
                      </a:r>
                      <a:endParaRPr/>
                    </a:p>
                  </a:txBody>
                  <a:tcPr marT="137150" marB="45725" marR="91450" marL="182875">
                    <a:solidFill>
                      <a:srgbClr val="010101"/>
                    </a:solidFill>
                  </a:tcPr>
                </a:tc>
              </a:tr>
              <a:tr h="2160050">
                <a:tc>
                  <a:txBody>
                    <a:bodyPr/>
                    <a:lstStyle/>
                    <a:p>
                      <a:pPr indent="0" lvl="0" marL="0" marR="0" rtl="0" algn="l">
                        <a:spcBef>
                          <a:spcPts val="0"/>
                        </a:spcBef>
                        <a:spcAft>
                          <a:spcPts val="0"/>
                        </a:spcAft>
                        <a:buNone/>
                      </a:pPr>
                      <a:r>
                        <a:t/>
                      </a:r>
                      <a:endParaRPr sz="1100">
                        <a:solidFill>
                          <a:srgbClr val="1F3A4E"/>
                        </a:solidFill>
                      </a:endParaRPr>
                    </a:p>
                  </a:txBody>
                  <a:tcPr marT="45725" marB="45725" marR="91450" marL="91450"/>
                </a:tc>
                <a:tc>
                  <a:txBody>
                    <a:bodyPr/>
                    <a:lstStyle/>
                    <a:p>
                      <a:pPr indent="0" lvl="0" marL="0" marR="0" rtl="0" algn="l">
                        <a:spcBef>
                          <a:spcPts val="0"/>
                        </a:spcBef>
                        <a:spcAft>
                          <a:spcPts val="0"/>
                        </a:spcAft>
                        <a:buNone/>
                      </a:pPr>
                      <a:r>
                        <a:rPr b="1" lang="en-US" sz="1200">
                          <a:solidFill>
                            <a:srgbClr val="FFC000"/>
                          </a:solidFill>
                          <a:latin typeface="Arial"/>
                          <a:ea typeface="Arial"/>
                          <a:cs typeface="Arial"/>
                          <a:sym typeface="Arial"/>
                        </a:rPr>
                        <a:t>How to </a:t>
                      </a:r>
                      <a:r>
                        <a:rPr b="1" lang="en-US" sz="2000">
                          <a:solidFill>
                            <a:srgbClr val="FFC000"/>
                          </a:solidFill>
                          <a:latin typeface="Arial"/>
                          <a:ea typeface="Arial"/>
                          <a:cs typeface="Arial"/>
                          <a:sym typeface="Arial"/>
                        </a:rPr>
                        <a:t>Zoom in </a:t>
                      </a:r>
                      <a:r>
                        <a:rPr b="1" lang="en-US" sz="1200">
                          <a:solidFill>
                            <a:srgbClr val="FFC000"/>
                          </a:solidFill>
                          <a:latin typeface="Arial"/>
                          <a:ea typeface="Arial"/>
                          <a:cs typeface="Arial"/>
                          <a:sym typeface="Arial"/>
                        </a:rPr>
                        <a:t>and </a:t>
                      </a:r>
                      <a:r>
                        <a:rPr b="1" lang="en-US" sz="1050">
                          <a:solidFill>
                            <a:srgbClr val="FFC000"/>
                          </a:solidFill>
                          <a:latin typeface="Arial"/>
                          <a:ea typeface="Arial"/>
                          <a:cs typeface="Arial"/>
                          <a:sym typeface="Arial"/>
                        </a:rPr>
                        <a:t>out</a:t>
                      </a:r>
                      <a:endParaRPr b="1" sz="1200">
                        <a:solidFill>
                          <a:srgbClr val="FFC000"/>
                        </a:solidFill>
                        <a:latin typeface="Arial"/>
                        <a:ea typeface="Arial"/>
                        <a:cs typeface="Arial"/>
                        <a:sym typeface="Arial"/>
                      </a:endParaRPr>
                    </a:p>
                    <a:p>
                      <a:pPr indent="0" lvl="0" marL="0" marR="0" rtl="0" algn="l">
                        <a:spcBef>
                          <a:spcPts val="0"/>
                        </a:spcBef>
                        <a:spcAft>
                          <a:spcPts val="0"/>
                        </a:spcAft>
                        <a:buNone/>
                      </a:pPr>
                      <a:r>
                        <a:rPr b="0" lang="en-US" sz="1100">
                          <a:solidFill>
                            <a:srgbClr val="D9D9D9"/>
                          </a:solidFill>
                          <a:latin typeface="Arial"/>
                          <a:ea typeface="Arial"/>
                          <a:cs typeface="Arial"/>
                          <a:sym typeface="Arial"/>
                        </a:rPr>
                        <a:t>Use the PowerPoint zoom tool to adjust the screen magnification to view comfortably. PowerPoint provides 2 ways to zoom: </a:t>
                      </a:r>
                      <a:br>
                        <a:rPr b="0" lang="en-US" sz="1100">
                          <a:solidFill>
                            <a:srgbClr val="D9D9D9"/>
                          </a:solidFill>
                          <a:latin typeface="Arial"/>
                          <a:ea typeface="Arial"/>
                          <a:cs typeface="Arial"/>
                          <a:sym typeface="Arial"/>
                        </a:rPr>
                      </a:br>
                      <a:r>
                        <a:rPr b="0" lang="en-US" sz="1100">
                          <a:solidFill>
                            <a:srgbClr val="FFC000"/>
                          </a:solidFill>
                          <a:latin typeface="Arial"/>
                          <a:ea typeface="Arial"/>
                          <a:cs typeface="Arial"/>
                          <a:sym typeface="Arial"/>
                        </a:rPr>
                        <a:t>1. </a:t>
                      </a:r>
                      <a:r>
                        <a:rPr b="0" lang="en-US" sz="1100">
                          <a:solidFill>
                            <a:srgbClr val="D9D9D9"/>
                          </a:solidFill>
                          <a:latin typeface="Arial"/>
                          <a:ea typeface="Arial"/>
                          <a:cs typeface="Arial"/>
                          <a:sym typeface="Arial"/>
                        </a:rPr>
                        <a:t>On the top menu bar click on the VIEW tab and then click on ZOOM. Choose the zoom percentage that works best for you. </a:t>
                      </a:r>
                      <a:br>
                        <a:rPr b="0" lang="en-US" sz="1100">
                          <a:solidFill>
                            <a:srgbClr val="D9D9D9"/>
                          </a:solidFill>
                          <a:latin typeface="Arial"/>
                          <a:ea typeface="Arial"/>
                          <a:cs typeface="Arial"/>
                          <a:sym typeface="Arial"/>
                        </a:rPr>
                      </a:br>
                      <a:r>
                        <a:rPr b="0" lang="en-US" sz="1100">
                          <a:solidFill>
                            <a:srgbClr val="FFC000"/>
                          </a:solidFill>
                          <a:latin typeface="Arial"/>
                          <a:ea typeface="Arial"/>
                          <a:cs typeface="Arial"/>
                          <a:sym typeface="Arial"/>
                        </a:rPr>
                        <a:t>2. </a:t>
                      </a:r>
                      <a:r>
                        <a:rPr b="0" lang="en-US" sz="1100">
                          <a:solidFill>
                            <a:srgbClr val="D9D9D9"/>
                          </a:solidFill>
                          <a:latin typeface="Arial"/>
                          <a:ea typeface="Arial"/>
                          <a:cs typeface="Arial"/>
                          <a:sym typeface="Arial"/>
                        </a:rPr>
                        <a:t>For better zoom flexibility, use the zoom slider at the bottom right of the window.</a:t>
                      </a:r>
                      <a:endParaRPr/>
                    </a:p>
                  </a:txBody>
                  <a:tcPr marT="137150" marB="45725" marR="91450" marL="182875">
                    <a:solidFill>
                      <a:srgbClr val="010101"/>
                    </a:solidFill>
                  </a:tcPr>
                </a:tc>
              </a:tr>
              <a:tr h="906850">
                <a:tc gridSpan="2">
                  <a:txBody>
                    <a:bodyPr/>
                    <a:lstStyle/>
                    <a:p>
                      <a:pPr indent="0" lvl="0" marL="0" marR="0" rtl="0" algn="l">
                        <a:lnSpc>
                          <a:spcPct val="100000"/>
                        </a:lnSpc>
                        <a:spcBef>
                          <a:spcPts val="0"/>
                        </a:spcBef>
                        <a:spcAft>
                          <a:spcPts val="0"/>
                        </a:spcAft>
                        <a:buClr>
                          <a:srgbClr val="FFC000"/>
                        </a:buClr>
                        <a:buSzPts val="1200"/>
                        <a:buFont typeface="Arial"/>
                        <a:buNone/>
                      </a:pPr>
                      <a:r>
                        <a:rPr b="1" lang="en-US" sz="1200">
                          <a:solidFill>
                            <a:srgbClr val="FFC000"/>
                          </a:solidFill>
                          <a:latin typeface="Arial"/>
                          <a:ea typeface="Arial"/>
                          <a:cs typeface="Arial"/>
                          <a:sym typeface="Arial"/>
                        </a:rPr>
                        <a:t>Ruler and Guides</a:t>
                      </a:r>
                      <a:br>
                        <a:rPr b="0" lang="en-US" sz="1100">
                          <a:solidFill>
                            <a:srgbClr val="FFC000"/>
                          </a:solidFill>
                          <a:latin typeface="Arial"/>
                          <a:ea typeface="Arial"/>
                          <a:cs typeface="Arial"/>
                          <a:sym typeface="Arial"/>
                        </a:rPr>
                      </a:br>
                      <a:r>
                        <a:rPr b="0" lang="en-US" sz="1100">
                          <a:solidFill>
                            <a:srgbClr val="D9D9D9"/>
                          </a:solidFill>
                          <a:latin typeface="Arial"/>
                          <a:ea typeface="Arial"/>
                          <a:cs typeface="Arial"/>
                          <a:sym typeface="Arial"/>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endParaRPr/>
                    </a:p>
                  </a:txBody>
                  <a:tcPr marT="45725" marB="45725" marR="91450" marL="91450">
                    <a:solidFill>
                      <a:srgbClr val="010101"/>
                    </a:solidFill>
                  </a:tcPr>
                </a:tc>
                <a:tc hMerge="1"/>
              </a:tr>
              <a:tr h="1926175">
                <a:tc>
                  <a:txBody>
                    <a:bodyPr/>
                    <a:lstStyle/>
                    <a:p>
                      <a:pPr indent="0" lvl="0" marL="0" marR="0" rtl="0" algn="l">
                        <a:spcBef>
                          <a:spcPts val="0"/>
                        </a:spcBef>
                        <a:spcAft>
                          <a:spcPts val="0"/>
                        </a:spcAft>
                        <a:buNone/>
                      </a:pPr>
                      <a:r>
                        <a:t/>
                      </a:r>
                      <a:endParaRPr sz="1100">
                        <a:solidFill>
                          <a:srgbClr val="1F3A4E"/>
                        </a:solidFill>
                      </a:endParaRPr>
                    </a:p>
                  </a:txBody>
                  <a:tcPr marT="45725" marB="45725" marR="91450" marL="91450"/>
                </a:tc>
                <a:tc>
                  <a:txBody>
                    <a:bodyPr/>
                    <a:lstStyle/>
                    <a:p>
                      <a:pPr indent="0" lvl="1" marL="0" marR="0" rtl="0" algn="l">
                        <a:spcBef>
                          <a:spcPts val="0"/>
                        </a:spcBef>
                        <a:spcAft>
                          <a:spcPts val="0"/>
                        </a:spcAft>
                        <a:buNone/>
                      </a:pPr>
                      <a:r>
                        <a:rPr b="1" lang="en-US" sz="1200" u="none" cap="none" strike="noStrike">
                          <a:solidFill>
                            <a:srgbClr val="FFC000"/>
                          </a:solidFill>
                          <a:latin typeface="Arial"/>
                          <a:ea typeface="Arial"/>
                          <a:cs typeface="Arial"/>
                          <a:sym typeface="Arial"/>
                        </a:rPr>
                        <a:t>Headers and text containers</a:t>
                      </a:r>
                      <a:br>
                        <a:rPr b="0" lang="en-US" sz="1100" u="none" cap="none" strike="noStrike">
                          <a:solidFill>
                            <a:schemeClr val="lt1"/>
                          </a:solidFill>
                          <a:latin typeface="Arial"/>
                          <a:ea typeface="Arial"/>
                          <a:cs typeface="Arial"/>
                          <a:sym typeface="Arial"/>
                        </a:rPr>
                      </a:br>
                      <a:r>
                        <a:rPr b="0" lang="en-US" sz="1100" u="none" cap="none" strike="noStrike">
                          <a:solidFill>
                            <a:srgbClr val="D9D9D9"/>
                          </a:solidFill>
                          <a:latin typeface="Arial"/>
                          <a:ea typeface="Arial"/>
                          <a:cs typeface="Arial"/>
                          <a:sym typeface="Arial"/>
                        </a:rPr>
                        <a:t>Included in this template are commonly used section headers such as Abstract, Objectives, Methods, Results, etc. </a:t>
                      </a:r>
                      <a:br>
                        <a:rPr b="0" lang="en-US" sz="1100" u="none" cap="none" strike="noStrike">
                          <a:solidFill>
                            <a:schemeClr val="lt1"/>
                          </a:solidFill>
                          <a:latin typeface="Arial"/>
                          <a:ea typeface="Arial"/>
                          <a:cs typeface="Arial"/>
                          <a:sym typeface="Arial"/>
                        </a:rPr>
                      </a:br>
                      <a:r>
                        <a:rPr b="0" lang="en-US" sz="1100" u="none" cap="none" strike="noStrike">
                          <a:solidFill>
                            <a:srgbClr val="FFC000"/>
                          </a:solidFill>
                          <a:latin typeface="Arial"/>
                          <a:ea typeface="Arial"/>
                          <a:cs typeface="Arial"/>
                          <a:sym typeface="Arial"/>
                        </a:rPr>
                        <a:t>-</a:t>
                      </a:r>
                      <a:r>
                        <a:rPr b="0" lang="en-US" sz="1100" u="none" cap="none" strike="noStrike">
                          <a:solidFill>
                            <a:schemeClr val="lt1"/>
                          </a:solidFill>
                          <a:latin typeface="Arial"/>
                          <a:ea typeface="Arial"/>
                          <a:cs typeface="Arial"/>
                          <a:sym typeface="Arial"/>
                        </a:rPr>
                        <a:t> </a:t>
                      </a:r>
                      <a:r>
                        <a:rPr b="0" lang="en-US" sz="1100" u="none" cap="none" strike="noStrike">
                          <a:solidFill>
                            <a:srgbClr val="D9D9D9"/>
                          </a:solidFill>
                          <a:latin typeface="Arial"/>
                          <a:ea typeface="Arial"/>
                          <a:cs typeface="Arial"/>
                          <a:sym typeface="Arial"/>
                        </a:rPr>
                        <a:t>Click inside a section header to add its text. </a:t>
                      </a:r>
                      <a:br>
                        <a:rPr b="0" lang="en-US" sz="1100" u="none" cap="none" strike="noStrike">
                          <a:solidFill>
                            <a:schemeClr val="lt1"/>
                          </a:solidFill>
                          <a:latin typeface="Arial"/>
                          <a:ea typeface="Arial"/>
                          <a:cs typeface="Arial"/>
                          <a:sym typeface="Arial"/>
                        </a:rPr>
                      </a:br>
                      <a:r>
                        <a:rPr b="0" lang="en-US" sz="1100" u="none" cap="none" strike="noStrike">
                          <a:solidFill>
                            <a:srgbClr val="FFC000"/>
                          </a:solidFill>
                          <a:latin typeface="Arial"/>
                          <a:ea typeface="Arial"/>
                          <a:cs typeface="Arial"/>
                          <a:sym typeface="Arial"/>
                        </a:rPr>
                        <a:t>-</a:t>
                      </a:r>
                      <a:r>
                        <a:rPr b="0" lang="en-US" sz="1100" u="none" cap="none" strike="noStrike">
                          <a:solidFill>
                            <a:schemeClr val="lt1"/>
                          </a:solidFill>
                          <a:latin typeface="Arial"/>
                          <a:ea typeface="Arial"/>
                          <a:cs typeface="Arial"/>
                          <a:sym typeface="Arial"/>
                        </a:rPr>
                        <a:t> </a:t>
                      </a:r>
                      <a:r>
                        <a:rPr b="0" lang="en-US" sz="1100" u="none" cap="none" strike="noStrike">
                          <a:solidFill>
                            <a:srgbClr val="D9D9D9"/>
                          </a:solidFill>
                          <a:latin typeface="Arial"/>
                          <a:ea typeface="Arial"/>
                          <a:cs typeface="Arial"/>
                          <a:sym typeface="Arial"/>
                        </a:rPr>
                        <a:t>To add another header, click on edge of the section box so that it is outlined. Copy and paste it. </a:t>
                      </a:r>
                      <a:br>
                        <a:rPr b="0" lang="en-US" sz="1100" u="none" cap="none" strike="noStrike">
                          <a:solidFill>
                            <a:schemeClr val="lt1"/>
                          </a:solidFill>
                          <a:latin typeface="Arial"/>
                          <a:ea typeface="Arial"/>
                          <a:cs typeface="Arial"/>
                          <a:sym typeface="Arial"/>
                        </a:rPr>
                      </a:br>
                      <a:r>
                        <a:rPr b="0" lang="en-US" sz="1100" u="none" cap="none" strike="noStrike">
                          <a:solidFill>
                            <a:srgbClr val="FFC000"/>
                          </a:solidFill>
                          <a:latin typeface="Arial"/>
                          <a:ea typeface="Arial"/>
                          <a:cs typeface="Arial"/>
                          <a:sym typeface="Arial"/>
                        </a:rPr>
                        <a:t>-</a:t>
                      </a:r>
                      <a:r>
                        <a:rPr b="0" lang="en-US" sz="1100" u="none" cap="none" strike="noStrike">
                          <a:solidFill>
                            <a:schemeClr val="lt1"/>
                          </a:solidFill>
                          <a:latin typeface="Arial"/>
                          <a:ea typeface="Arial"/>
                          <a:cs typeface="Arial"/>
                          <a:sym typeface="Arial"/>
                        </a:rPr>
                        <a:t> </a:t>
                      </a:r>
                      <a:r>
                        <a:rPr b="0" lang="en-US" sz="1100" u="none" cap="none" strike="noStrike">
                          <a:solidFill>
                            <a:srgbClr val="D9D9D9"/>
                          </a:solidFill>
                          <a:latin typeface="Arial"/>
                          <a:ea typeface="Arial"/>
                          <a:cs typeface="Arial"/>
                          <a:sym typeface="Arial"/>
                        </a:rPr>
                        <a:t>To increase its size, click on the white circles and expand to the the desired size.</a:t>
                      </a:r>
                      <a:endParaRPr/>
                    </a:p>
                  </a:txBody>
                  <a:tcPr marT="137150" marB="45725" marR="91450" marL="182875">
                    <a:solidFill>
                      <a:srgbClr val="010101"/>
                    </a:solidFill>
                  </a:tcPr>
                </a:tc>
              </a:tr>
              <a:tr h="1772450">
                <a:tc gridSpan="2">
                  <a:txBody>
                    <a:bodyPr/>
                    <a:lstStyle/>
                    <a:p>
                      <a:pPr indent="0" lvl="0" marL="0" marR="0" rtl="0" algn="l">
                        <a:spcBef>
                          <a:spcPts val="0"/>
                        </a:spcBef>
                        <a:spcAft>
                          <a:spcPts val="0"/>
                        </a:spcAft>
                        <a:buNone/>
                      </a:pPr>
                      <a:r>
                        <a:rPr b="1" lang="en-US" sz="1200">
                          <a:solidFill>
                            <a:srgbClr val="FFC000"/>
                          </a:solidFill>
                          <a:latin typeface="Arial"/>
                          <a:ea typeface="Arial"/>
                          <a:cs typeface="Arial"/>
                          <a:sym typeface="Arial"/>
                        </a:rPr>
                        <a:t>Adding content to the poster</a:t>
                      </a:r>
                      <a:endParaRPr/>
                    </a:p>
                    <a:p>
                      <a:pPr indent="0" lvl="0" marL="0" marR="0" rtl="0" algn="l">
                        <a:spcBef>
                          <a:spcPts val="0"/>
                        </a:spcBef>
                        <a:spcAft>
                          <a:spcPts val="0"/>
                        </a:spcAft>
                        <a:buNone/>
                      </a:pPr>
                      <a:r>
                        <a:rPr lang="en-US" sz="1100">
                          <a:solidFill>
                            <a:srgbClr val="D9D9D9"/>
                          </a:solidFill>
                          <a:latin typeface="Arial"/>
                          <a:ea typeface="Arial"/>
                          <a:cs typeface="Arial"/>
                          <a:sym typeface="Arial"/>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endParaRPr/>
                    </a:p>
                    <a:p>
                      <a:pPr indent="-342900" lvl="0" marL="342900" marR="0" rtl="0" algn="l">
                        <a:spcBef>
                          <a:spcPts val="0"/>
                        </a:spcBef>
                        <a:spcAft>
                          <a:spcPts val="0"/>
                        </a:spcAft>
                        <a:buClr>
                          <a:srgbClr val="D9D9D9"/>
                        </a:buClr>
                        <a:buSzPts val="1100"/>
                        <a:buFont typeface="Arial"/>
                        <a:buChar char="-"/>
                      </a:pPr>
                      <a:r>
                        <a:rPr lang="en-US" sz="1100">
                          <a:solidFill>
                            <a:srgbClr val="D9D9D9"/>
                          </a:solidFill>
                          <a:latin typeface="Arial"/>
                          <a:ea typeface="Arial"/>
                          <a:cs typeface="Arial"/>
                          <a:sym typeface="Arial"/>
                        </a:rPr>
                        <a:t>If you run out of room, try to reduce the size of your fonts and/or the size of your graphics. If there is a lot of empty space try to increase your font sizes and the size of your graphics. The font used for references can be smaller.</a:t>
                      </a:r>
                      <a:endParaRPr sz="1100">
                        <a:solidFill>
                          <a:srgbClr val="D9D9D9"/>
                        </a:solidFill>
                        <a:latin typeface="Arial"/>
                        <a:ea typeface="Arial"/>
                        <a:cs typeface="Arial"/>
                        <a:sym typeface="Arial"/>
                      </a:endParaRPr>
                    </a:p>
                  </a:txBody>
                  <a:tcPr marT="45725" marB="45725" marR="91450" marL="91450">
                    <a:solidFill>
                      <a:srgbClr val="010101"/>
                    </a:solidFill>
                  </a:tcPr>
                </a:tc>
                <a:tc hMerge="1"/>
              </a:tr>
              <a:tr h="1197525">
                <a:tc gridSpan="2">
                  <a:txBody>
                    <a:bodyPr/>
                    <a:lstStyle/>
                    <a:p>
                      <a:pPr indent="0" lvl="0" marL="0" marR="0" rtl="0" algn="l">
                        <a:lnSpc>
                          <a:spcPct val="100000"/>
                        </a:lnSpc>
                        <a:spcBef>
                          <a:spcPts val="0"/>
                        </a:spcBef>
                        <a:spcAft>
                          <a:spcPts val="0"/>
                        </a:spcAft>
                        <a:buClr>
                          <a:srgbClr val="FFC000"/>
                        </a:buClr>
                        <a:buSzPts val="1200"/>
                        <a:buFont typeface="Arial"/>
                        <a:buNone/>
                      </a:pPr>
                      <a:r>
                        <a:rPr b="1" lang="en-US" sz="1200">
                          <a:solidFill>
                            <a:srgbClr val="FFC000"/>
                          </a:solidFill>
                          <a:latin typeface="Arial"/>
                          <a:ea typeface="Arial"/>
                          <a:cs typeface="Arial"/>
                          <a:sym typeface="Arial"/>
                        </a:rPr>
                        <a:t>Photos</a:t>
                      </a:r>
                      <a:endParaRPr/>
                    </a:p>
                    <a:p>
                      <a:pPr indent="0" lvl="0" marL="0" marR="0" rtl="0" algn="l">
                        <a:lnSpc>
                          <a:spcPct val="100000"/>
                        </a:lnSpc>
                        <a:spcBef>
                          <a:spcPts val="0"/>
                        </a:spcBef>
                        <a:spcAft>
                          <a:spcPts val="0"/>
                        </a:spcAft>
                        <a:buClr>
                          <a:srgbClr val="D9D9D9"/>
                        </a:buClr>
                        <a:buSzPts val="1100"/>
                        <a:buFont typeface="Arial"/>
                        <a:buNone/>
                      </a:pPr>
                      <a:r>
                        <a:rPr b="0" i="0" lang="en-US" sz="1100" u="none" cap="none" strike="noStrike">
                          <a:solidFill>
                            <a:srgbClr val="D9D9D9"/>
                          </a:solidFill>
                          <a:latin typeface="Arial"/>
                          <a:ea typeface="Arial"/>
                          <a:cs typeface="Arial"/>
                          <a:sym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endParaRPr/>
                    </a:p>
                  </a:txBody>
                  <a:tcPr marT="137150" marB="45725" marR="91450" marL="182875">
                    <a:solidFill>
                      <a:srgbClr val="010101"/>
                    </a:solidFill>
                  </a:tcPr>
                </a:tc>
                <a:tc hMerge="1"/>
              </a:tr>
              <a:tr h="1154975">
                <a:tc gridSpan="2">
                  <a:txBody>
                    <a:bodyPr/>
                    <a:lstStyle/>
                    <a:p>
                      <a:pPr indent="0" lvl="0" marL="0" marR="0" rtl="0" algn="l">
                        <a:spcBef>
                          <a:spcPts val="0"/>
                        </a:spcBef>
                        <a:spcAft>
                          <a:spcPts val="0"/>
                        </a:spcAft>
                        <a:buNone/>
                      </a:pPr>
                      <a:r>
                        <a:t/>
                      </a:r>
                      <a:endParaRPr sz="1100">
                        <a:solidFill>
                          <a:schemeClr val="lt1"/>
                        </a:solidFill>
                        <a:latin typeface="Arial"/>
                        <a:ea typeface="Arial"/>
                        <a:cs typeface="Arial"/>
                        <a:sym typeface="Arial"/>
                      </a:endParaRPr>
                    </a:p>
                  </a:txBody>
                  <a:tcPr marT="137150" marB="45725" marR="91450" marL="182875"/>
                </a:tc>
                <a:tc hMerge="1"/>
              </a:tr>
              <a:tr h="644825">
                <a:tc gridSpan="2">
                  <a:txBody>
                    <a:bodyPr/>
                    <a:lstStyle/>
                    <a:p>
                      <a:pPr indent="0" lvl="0" marL="0" marR="0" rtl="0" algn="l">
                        <a:lnSpc>
                          <a:spcPct val="100000"/>
                        </a:lnSpc>
                        <a:spcBef>
                          <a:spcPts val="0"/>
                        </a:spcBef>
                        <a:spcAft>
                          <a:spcPts val="0"/>
                        </a:spcAft>
                        <a:buClr>
                          <a:srgbClr val="FFC000"/>
                        </a:buClr>
                        <a:buSzPts val="1200"/>
                        <a:buFont typeface="Arial"/>
                        <a:buNone/>
                      </a:pPr>
                      <a:r>
                        <a:rPr b="1" lang="en-US" sz="1200">
                          <a:solidFill>
                            <a:srgbClr val="FFC000"/>
                          </a:solidFill>
                          <a:latin typeface="Arial"/>
                          <a:ea typeface="Arial"/>
                          <a:cs typeface="Arial"/>
                          <a:sym typeface="Arial"/>
                        </a:rPr>
                        <a:t>Quality check your graphics</a:t>
                      </a:r>
                      <a:endParaRPr/>
                    </a:p>
                    <a:p>
                      <a:pPr indent="0" lvl="0" marL="0" marR="0" rtl="0" algn="l">
                        <a:lnSpc>
                          <a:spcPct val="100000"/>
                        </a:lnSpc>
                        <a:spcBef>
                          <a:spcPts val="0"/>
                        </a:spcBef>
                        <a:spcAft>
                          <a:spcPts val="0"/>
                        </a:spcAft>
                        <a:buClr>
                          <a:srgbClr val="D9D9D9"/>
                        </a:buClr>
                        <a:buSzPts val="1100"/>
                        <a:buFont typeface="Arial"/>
                        <a:buNone/>
                      </a:pPr>
                      <a:r>
                        <a:rPr lang="en-US" sz="1100">
                          <a:solidFill>
                            <a:srgbClr val="D9D9D9"/>
                          </a:solidFill>
                          <a:latin typeface="Arial"/>
                          <a:ea typeface="Arial"/>
                          <a:cs typeface="Arial"/>
                          <a:sym typeface="Arial"/>
                        </a:rPr>
                        <a:t>Zoom in and look at your images at 100%-200% magnification. If they look clear, they will print well. </a:t>
                      </a:r>
                      <a:endParaRPr/>
                    </a:p>
                  </a:txBody>
                  <a:tcPr marT="137150" marB="45725" marR="91450" marL="182875">
                    <a:solidFill>
                      <a:srgbClr val="010101"/>
                    </a:solidFill>
                  </a:tcPr>
                </a:tc>
                <a:tc hMerge="1"/>
              </a:tr>
              <a:tr h="1605300">
                <a:tc gridSpan="2">
                  <a:txBody>
                    <a:bodyPr/>
                    <a:lstStyle/>
                    <a:p>
                      <a:pPr indent="0" lvl="0" marL="0" marR="0" rtl="0" algn="l">
                        <a:lnSpc>
                          <a:spcPct val="100000"/>
                        </a:lnSpc>
                        <a:spcBef>
                          <a:spcPts val="0"/>
                        </a:spcBef>
                        <a:spcAft>
                          <a:spcPts val="0"/>
                        </a:spcAft>
                        <a:buClr>
                          <a:schemeClr val="dk1"/>
                        </a:buClr>
                        <a:buSzPts val="1100"/>
                        <a:buFont typeface="Calibri"/>
                        <a:buNone/>
                      </a:pPr>
                      <a:r>
                        <a:t/>
                      </a:r>
                      <a:endParaRPr sz="1100">
                        <a:solidFill>
                          <a:schemeClr val="lt1"/>
                        </a:solidFill>
                        <a:latin typeface="Arial"/>
                        <a:ea typeface="Arial"/>
                        <a:cs typeface="Arial"/>
                        <a:sym typeface="Arial"/>
                      </a:endParaRPr>
                    </a:p>
                  </a:txBody>
                  <a:tcPr marT="137150" marB="45725" marR="91450" marL="182875"/>
                </a:tc>
                <a:tc hMerge="1"/>
              </a:tr>
            </a:tbl>
          </a:graphicData>
        </a:graphic>
      </p:graphicFrame>
      <p:graphicFrame>
        <p:nvGraphicFramePr>
          <p:cNvPr id="13" name="Google Shape;13;p1"/>
          <p:cNvGraphicFramePr/>
          <p:nvPr/>
        </p:nvGraphicFramePr>
        <p:xfrm>
          <a:off x="27918589" y="0"/>
          <a:ext cx="3000000" cy="3000000"/>
        </p:xfrm>
        <a:graphic>
          <a:graphicData uri="http://schemas.openxmlformats.org/drawingml/2006/table">
            <a:tbl>
              <a:tblPr bandRow="1" firstRow="1">
                <a:noFill/>
                <a:tableStyleId>{0255109C-C421-450D-B2AB-85EEE00BD382}</a:tableStyleId>
              </a:tblPr>
              <a:tblGrid>
                <a:gridCol w="3056575"/>
                <a:gridCol w="3043250"/>
              </a:tblGrid>
              <a:tr h="855650">
                <a:tc gridSpan="2">
                  <a:txBody>
                    <a:bodyPr/>
                    <a:lstStyle/>
                    <a:p>
                      <a:pPr indent="0" lvl="0" marL="0" marR="0" rtl="0" algn="ctr">
                        <a:lnSpc>
                          <a:spcPct val="100000"/>
                        </a:lnSpc>
                        <a:spcBef>
                          <a:spcPts val="0"/>
                        </a:spcBef>
                        <a:spcAft>
                          <a:spcPts val="0"/>
                        </a:spcAft>
                        <a:buClr>
                          <a:srgbClr val="1F3A4E"/>
                        </a:buClr>
                        <a:buSzPts val="2000"/>
                        <a:buFont typeface="Arial Black"/>
                        <a:buNone/>
                      </a:pPr>
                      <a:r>
                        <a:rPr b="0" lang="en-US" sz="2000">
                          <a:solidFill>
                            <a:srgbClr val="1F3A4E"/>
                          </a:solidFill>
                          <a:latin typeface="Arial Black"/>
                          <a:ea typeface="Arial Black"/>
                          <a:cs typeface="Arial Black"/>
                          <a:sym typeface="Arial Black"/>
                        </a:rPr>
                        <a:t>QUICK START GUIDE</a:t>
                      </a:r>
                      <a:br>
                        <a:rPr b="0" lang="en-US" sz="2000">
                          <a:solidFill>
                            <a:srgbClr val="1F3A4E"/>
                          </a:solidFill>
                          <a:latin typeface="Arial Black"/>
                          <a:ea typeface="Arial Black"/>
                          <a:cs typeface="Arial Black"/>
                          <a:sym typeface="Arial Black"/>
                        </a:rPr>
                      </a:br>
                      <a:r>
                        <a:rPr b="1" lang="en-US" sz="1600">
                          <a:solidFill>
                            <a:srgbClr val="FF0000"/>
                          </a:solidFill>
                          <a:latin typeface="Trebuchet MS"/>
                          <a:ea typeface="Trebuchet MS"/>
                          <a:cs typeface="Trebuchet MS"/>
                          <a:sym typeface="Trebuchet MS"/>
                        </a:rPr>
                        <a:t>(THIS SIDEBAR WILL NOT PRINT)</a:t>
                      </a:r>
                      <a:endParaRPr b="1" sz="2000">
                        <a:solidFill>
                          <a:schemeClr val="lt1"/>
                        </a:solidFill>
                        <a:latin typeface="Trebuchet MS"/>
                        <a:ea typeface="Trebuchet MS"/>
                        <a:cs typeface="Trebuchet MS"/>
                        <a:sym typeface="Trebuchet MS"/>
                      </a:endParaRPr>
                    </a:p>
                  </a:txBody>
                  <a:tcPr marT="137150" marB="45725" marR="91450" marL="182875">
                    <a:solidFill>
                      <a:srgbClr val="FFC000"/>
                    </a:solidFill>
                  </a:tcPr>
                </a:tc>
                <a:tc hMerge="1"/>
              </a:tr>
              <a:tr h="2710100">
                <a:tc gridSpan="2">
                  <a:txBody>
                    <a:bodyPr/>
                    <a:lstStyle/>
                    <a:p>
                      <a:pPr indent="0" lvl="0" marL="0" marR="0" rtl="0" algn="l">
                        <a:spcBef>
                          <a:spcPts val="0"/>
                        </a:spcBef>
                        <a:spcAft>
                          <a:spcPts val="0"/>
                        </a:spcAft>
                        <a:buNone/>
                      </a:pPr>
                      <a:r>
                        <a:rPr b="1" lang="en-US" sz="1400">
                          <a:solidFill>
                            <a:srgbClr val="FFC000"/>
                          </a:solidFill>
                          <a:latin typeface="Arial"/>
                          <a:ea typeface="Arial"/>
                          <a:cs typeface="Arial"/>
                          <a:sym typeface="Arial"/>
                        </a:rPr>
                        <a:t>How to change the template colors</a:t>
                      </a:r>
                      <a:endParaRPr/>
                    </a:p>
                    <a:p>
                      <a:pPr indent="0" lvl="0" marL="0" marR="0" rtl="0" algn="l">
                        <a:spcBef>
                          <a:spcPts val="0"/>
                        </a:spcBef>
                        <a:spcAft>
                          <a:spcPts val="0"/>
                        </a:spcAft>
                        <a:buNone/>
                      </a:pPr>
                      <a:r>
                        <a:rPr b="0" lang="en-US" sz="1200">
                          <a:solidFill>
                            <a:srgbClr val="D9D9D9"/>
                          </a:solidFill>
                          <a:latin typeface="Arial"/>
                          <a:ea typeface="Arial"/>
                          <a:cs typeface="Arial"/>
                          <a:sym typeface="Arial"/>
                        </a:rPr>
                        <a:t>You can change the overall template color theme by clicking on the COLORS dropdown menu under the DESIGN tab. You can see a tutorial here: </a:t>
                      </a:r>
                      <a:r>
                        <a:rPr lang="en-US" sz="1200" u="sng">
                          <a:solidFill>
                            <a:schemeClr val="hlink"/>
                          </a:solidFill>
                          <a:hlinkClick r:id="rId1"/>
                        </a:rPr>
                        <a:t>https://www.posterpresentations.com/how-to-change-the-research-poster-template-colors.html</a:t>
                      </a:r>
                      <a:endParaRPr sz="1200">
                        <a:solidFill>
                          <a:srgbClr val="FFC000"/>
                        </a:solidFill>
                      </a:endParaRPr>
                    </a:p>
                    <a:p>
                      <a:pPr indent="0" lvl="0" marL="0" marR="0" rtl="0" algn="l">
                        <a:spcBef>
                          <a:spcPts val="0"/>
                        </a:spcBef>
                        <a:spcAft>
                          <a:spcPts val="0"/>
                        </a:spcAft>
                        <a:buNone/>
                      </a:pPr>
                      <a:r>
                        <a:t/>
                      </a:r>
                      <a:endParaRPr b="0" sz="1200">
                        <a:solidFill>
                          <a:srgbClr val="D9D9D9"/>
                        </a:solidFill>
                        <a:latin typeface="Arial"/>
                        <a:ea typeface="Arial"/>
                        <a:cs typeface="Arial"/>
                        <a:sym typeface="Arial"/>
                      </a:endParaRPr>
                    </a:p>
                    <a:p>
                      <a:pPr indent="0" lvl="0" marL="0" marR="0" rtl="0" algn="l">
                        <a:spcBef>
                          <a:spcPts val="0"/>
                        </a:spcBef>
                        <a:spcAft>
                          <a:spcPts val="0"/>
                        </a:spcAft>
                        <a:buNone/>
                      </a:pPr>
                      <a:r>
                        <a:rPr b="0" lang="en-US" sz="1200">
                          <a:solidFill>
                            <a:srgbClr val="D9D9D9"/>
                          </a:solidFill>
                          <a:latin typeface="Arial"/>
                          <a:ea typeface="Arial"/>
                          <a:cs typeface="Arial"/>
                          <a:sym typeface="Arial"/>
                        </a:rPr>
                        <a:t>You can also manually change the color of individual elements by going to VIEW &gt; SLIDE MASTER. On the left side of your screen select the background master where you can change the template background, column sizes, etc. </a:t>
                      </a:r>
                      <a:endParaRPr/>
                    </a:p>
                    <a:p>
                      <a:pPr indent="0" lvl="0" marL="0" marR="0" rtl="0" algn="l">
                        <a:spcBef>
                          <a:spcPts val="0"/>
                        </a:spcBef>
                        <a:spcAft>
                          <a:spcPts val="0"/>
                        </a:spcAft>
                        <a:buNone/>
                      </a:pPr>
                      <a:r>
                        <a:t/>
                      </a:r>
                      <a:endParaRPr b="0" sz="1200">
                        <a:solidFill>
                          <a:srgbClr val="D9D9D9"/>
                        </a:solidFill>
                        <a:latin typeface="Arial"/>
                        <a:ea typeface="Arial"/>
                        <a:cs typeface="Arial"/>
                        <a:sym typeface="Arial"/>
                      </a:endParaRPr>
                    </a:p>
                    <a:p>
                      <a:pPr indent="0" lvl="0" marL="0" marR="0" rtl="0" algn="l">
                        <a:spcBef>
                          <a:spcPts val="0"/>
                        </a:spcBef>
                        <a:spcAft>
                          <a:spcPts val="0"/>
                        </a:spcAft>
                        <a:buNone/>
                      </a:pPr>
                      <a:r>
                        <a:rPr b="0" lang="en-US" sz="1200">
                          <a:solidFill>
                            <a:srgbClr val="D9D9D9"/>
                          </a:solidFill>
                          <a:latin typeface="Arial"/>
                          <a:ea typeface="Arial"/>
                          <a:cs typeface="Arial"/>
                          <a:sym typeface="Arial"/>
                        </a:rPr>
                        <a:t>After you finish working on the SLIDE MASTER, it is important that you go to VIEW &gt; NORMAL to continue working on your poster. </a:t>
                      </a:r>
                      <a:endParaRPr/>
                    </a:p>
                  </a:txBody>
                  <a:tcPr marT="137150" marB="45725" marR="91450" marL="182875">
                    <a:solidFill>
                      <a:schemeClr val="dk1"/>
                    </a:solidFill>
                  </a:tcPr>
                </a:tc>
                <a:tc hMerge="1"/>
              </a:tr>
              <a:tr h="1786750">
                <a:tc gridSpan="2">
                  <a:txBody>
                    <a:bodyPr/>
                    <a:lstStyle/>
                    <a:p>
                      <a:pPr indent="0" lvl="0" marL="0" marR="0" rtl="0" algn="l">
                        <a:spcBef>
                          <a:spcPts val="0"/>
                        </a:spcBef>
                        <a:spcAft>
                          <a:spcPts val="0"/>
                        </a:spcAft>
                        <a:buNone/>
                      </a:pPr>
                      <a:r>
                        <a:rPr b="1" lang="en-US" sz="1400">
                          <a:solidFill>
                            <a:srgbClr val="FFC000"/>
                          </a:solidFill>
                          <a:latin typeface="Arial"/>
                          <a:ea typeface="Arial"/>
                          <a:cs typeface="Arial"/>
                          <a:sym typeface="Arial"/>
                        </a:rPr>
                        <a:t>How to change the column layout configuration</a:t>
                      </a:r>
                      <a:endParaRPr/>
                    </a:p>
                    <a:p>
                      <a:pPr indent="0" lvl="0" marL="0" marR="0" rtl="0" algn="l">
                        <a:spcBef>
                          <a:spcPts val="0"/>
                        </a:spcBef>
                        <a:spcAft>
                          <a:spcPts val="0"/>
                        </a:spcAft>
                        <a:buNone/>
                      </a:pPr>
                      <a:r>
                        <a:rPr lang="en-US" sz="1200">
                          <a:solidFill>
                            <a:srgbClr val="D9D9D9"/>
                          </a:solidFill>
                          <a:latin typeface="Arial"/>
                          <a:ea typeface="Arial"/>
                          <a:cs typeface="Arial"/>
                          <a:sym typeface="Arial"/>
                        </a:rPr>
                        <a:t>You can manually change the configuration on the columns by going to VIEW &gt; SLIDE MASTER. You can delete columns, resize them or modify them as needed for your layout. </a:t>
                      </a:r>
                      <a:endParaRPr/>
                    </a:p>
                    <a:p>
                      <a:pPr indent="0" lvl="0" marL="0" marR="0" rtl="0" algn="l">
                        <a:lnSpc>
                          <a:spcPct val="100000"/>
                        </a:lnSpc>
                        <a:spcBef>
                          <a:spcPts val="0"/>
                        </a:spcBef>
                        <a:spcAft>
                          <a:spcPts val="0"/>
                        </a:spcAft>
                        <a:buClr>
                          <a:srgbClr val="D9D9D9"/>
                        </a:buClr>
                        <a:buSzPts val="1200"/>
                        <a:buFont typeface="Arial"/>
                        <a:buNone/>
                      </a:pPr>
                      <a:r>
                        <a:rPr lang="en-US" sz="1200">
                          <a:solidFill>
                            <a:srgbClr val="D9D9D9"/>
                          </a:solidFill>
                          <a:latin typeface="Arial"/>
                          <a:ea typeface="Arial"/>
                          <a:cs typeface="Arial"/>
                          <a:sym typeface="Arial"/>
                        </a:rPr>
                        <a:t>You can see a tutorial here: </a:t>
                      </a:r>
                      <a:r>
                        <a:rPr lang="en-US" sz="1200" u="sng">
                          <a:solidFill>
                            <a:srgbClr val="FFC000"/>
                          </a:solidFill>
                          <a:latin typeface="Arial"/>
                          <a:ea typeface="Arial"/>
                          <a:cs typeface="Arial"/>
                          <a:sym typeface="Arial"/>
                        </a:rPr>
                        <a:t>https://www.posterpresentations.com/how-to-change-the-column-configuration.html</a:t>
                      </a:r>
                      <a:endParaRPr sz="3200" u="sng">
                        <a:solidFill>
                          <a:srgbClr val="FFC000"/>
                        </a:solidFill>
                      </a:endParaRPr>
                    </a:p>
                  </a:txBody>
                  <a:tcPr marT="137150" marB="45725" marR="91450" marL="182875">
                    <a:solidFill>
                      <a:schemeClr val="dk1"/>
                    </a:solidFill>
                  </a:tcPr>
                </a:tc>
                <a:tc hMerge="1"/>
              </a:tr>
              <a:tr h="2522050">
                <a:tc>
                  <a:txBody>
                    <a:bodyPr/>
                    <a:lstStyle/>
                    <a:p>
                      <a:pPr indent="0" lvl="0" marL="0" marR="0" rtl="0" algn="l">
                        <a:lnSpc>
                          <a:spcPct val="100000"/>
                        </a:lnSpc>
                        <a:spcBef>
                          <a:spcPts val="0"/>
                        </a:spcBef>
                        <a:spcAft>
                          <a:spcPts val="0"/>
                        </a:spcAft>
                        <a:buClr>
                          <a:schemeClr val="dk1"/>
                        </a:buClr>
                        <a:buSzPts val="1200"/>
                        <a:buFont typeface="Calibri"/>
                        <a:buNone/>
                      </a:pPr>
                      <a:r>
                        <a:t/>
                      </a:r>
                      <a:endParaRPr sz="1200">
                        <a:solidFill>
                          <a:srgbClr val="D9D9D9"/>
                        </a:solidFill>
                        <a:latin typeface="Arial"/>
                        <a:ea typeface="Arial"/>
                        <a:cs typeface="Arial"/>
                        <a:sym typeface="Arial"/>
                      </a:endParaRPr>
                    </a:p>
                  </a:txBody>
                  <a:tcPr marT="137150" marB="45725" marR="91450" marL="182875"/>
                </a:tc>
                <a:tc rowSpan="2">
                  <a:txBody>
                    <a:bodyPr/>
                    <a:lstStyle/>
                    <a:p>
                      <a:pPr indent="0" lvl="0" marL="0" marR="0" rtl="0" algn="l">
                        <a:lnSpc>
                          <a:spcPct val="100000"/>
                        </a:lnSpc>
                        <a:spcBef>
                          <a:spcPts val="0"/>
                        </a:spcBef>
                        <a:spcAft>
                          <a:spcPts val="0"/>
                        </a:spcAft>
                        <a:buClr>
                          <a:srgbClr val="FFC000"/>
                        </a:buClr>
                        <a:buSzPts val="1400"/>
                        <a:buFont typeface="Arial"/>
                        <a:buNone/>
                      </a:pPr>
                      <a:r>
                        <a:rPr b="1" lang="en-US" sz="1400">
                          <a:solidFill>
                            <a:srgbClr val="FFC000"/>
                          </a:solidFill>
                          <a:latin typeface="Arial"/>
                          <a:ea typeface="Arial"/>
                          <a:cs typeface="Arial"/>
                          <a:sym typeface="Arial"/>
                        </a:rPr>
                        <a:t>How to hide the QUICK START GUIDE bars from the sides of the template</a:t>
                      </a:r>
                      <a:endParaRPr/>
                    </a:p>
                    <a:p>
                      <a:pPr indent="0" lvl="0" marL="0" marR="0" rtl="0" algn="l">
                        <a:lnSpc>
                          <a:spcPct val="100000"/>
                        </a:lnSpc>
                        <a:spcBef>
                          <a:spcPts val="0"/>
                        </a:spcBef>
                        <a:spcAft>
                          <a:spcPts val="0"/>
                        </a:spcAft>
                        <a:buClr>
                          <a:srgbClr val="D9D9D9"/>
                        </a:buClr>
                        <a:buSzPts val="1200"/>
                        <a:buFont typeface="Arial"/>
                        <a:buNone/>
                      </a:pPr>
                      <a:r>
                        <a:rPr lang="en-US" sz="1200">
                          <a:solidFill>
                            <a:srgbClr val="D9D9D9"/>
                          </a:solidFill>
                          <a:latin typeface="Arial"/>
                          <a:ea typeface="Arial"/>
                          <a:cs typeface="Arial"/>
                          <a:sym typeface="Arial"/>
                        </a:rPr>
                        <a:t>The Quick Start</a:t>
                      </a:r>
                      <a:r>
                        <a:rPr lang="en-US" sz="1200">
                          <a:solidFill>
                            <a:srgbClr val="D9D9D9"/>
                          </a:solidFill>
                          <a:latin typeface="Arial"/>
                          <a:ea typeface="Arial"/>
                          <a:cs typeface="Arial"/>
                          <a:sym typeface="Arial"/>
                        </a:rPr>
                        <a:t> Guides</a:t>
                      </a:r>
                      <a:r>
                        <a:rPr lang="en-US" sz="1200">
                          <a:solidFill>
                            <a:srgbClr val="D9D9D9"/>
                          </a:solidFill>
                          <a:latin typeface="Arial"/>
                          <a:ea typeface="Arial"/>
                          <a:cs typeface="Arial"/>
                          <a:sym typeface="Arial"/>
                        </a:rPr>
                        <a:t> </a:t>
                      </a:r>
                      <a:r>
                        <a:rPr lang="en-US" sz="1200" u="sng">
                          <a:solidFill>
                            <a:srgbClr val="D9D9D9"/>
                          </a:solidFill>
                          <a:latin typeface="Arial"/>
                          <a:ea typeface="Arial"/>
                          <a:cs typeface="Arial"/>
                          <a:sym typeface="Arial"/>
                        </a:rPr>
                        <a:t>are outside the template’s printable area</a:t>
                      </a:r>
                      <a:r>
                        <a:rPr lang="en-US" sz="1200">
                          <a:solidFill>
                            <a:srgbClr val="D9D9D9"/>
                          </a:solidFill>
                          <a:latin typeface="Arial"/>
                          <a:ea typeface="Arial"/>
                          <a:cs typeface="Arial"/>
                          <a:sym typeface="Arial"/>
                        </a:rPr>
                        <a:t> and they will not be on the printed poster</a:t>
                      </a:r>
                      <a:r>
                        <a:rPr lang="en-US" sz="1200">
                          <a:solidFill>
                            <a:srgbClr val="D9D9D9"/>
                          </a:solidFill>
                          <a:latin typeface="Arial"/>
                          <a:ea typeface="Arial"/>
                          <a:cs typeface="Arial"/>
                          <a:sym typeface="Arial"/>
                        </a:rPr>
                        <a:t>. </a:t>
                      </a:r>
                      <a:endParaRPr/>
                    </a:p>
                    <a:p>
                      <a:pPr indent="0" lvl="0" marL="0" marR="0" rtl="0" algn="l">
                        <a:lnSpc>
                          <a:spcPct val="100000"/>
                        </a:lnSpc>
                        <a:spcBef>
                          <a:spcPts val="0"/>
                        </a:spcBef>
                        <a:spcAft>
                          <a:spcPts val="0"/>
                        </a:spcAft>
                        <a:buClr>
                          <a:schemeClr val="dk1"/>
                        </a:buClr>
                        <a:buSzPts val="1200"/>
                        <a:buFont typeface="Calibri"/>
                        <a:buNone/>
                      </a:pPr>
                      <a:r>
                        <a:t/>
                      </a:r>
                      <a:endParaRPr sz="1200">
                        <a:solidFill>
                          <a:srgbClr val="D9D9D9"/>
                        </a:solidFill>
                        <a:latin typeface="Arial"/>
                        <a:ea typeface="Arial"/>
                        <a:cs typeface="Arial"/>
                        <a:sym typeface="Arial"/>
                      </a:endParaRPr>
                    </a:p>
                    <a:p>
                      <a:pPr indent="0" lvl="0" marL="0" marR="0" rtl="0" algn="l">
                        <a:lnSpc>
                          <a:spcPct val="100000"/>
                        </a:lnSpc>
                        <a:spcBef>
                          <a:spcPts val="0"/>
                        </a:spcBef>
                        <a:spcAft>
                          <a:spcPts val="0"/>
                        </a:spcAft>
                        <a:buClr>
                          <a:srgbClr val="D9D9D9"/>
                        </a:buClr>
                        <a:buSzPts val="1200"/>
                        <a:buFont typeface="Arial"/>
                        <a:buNone/>
                      </a:pPr>
                      <a:r>
                        <a:rPr lang="en-US" sz="1200">
                          <a:solidFill>
                            <a:srgbClr val="D9D9D9"/>
                          </a:solidFill>
                          <a:latin typeface="Arial"/>
                          <a:ea typeface="Arial"/>
                          <a:cs typeface="Arial"/>
                          <a:sym typeface="Arial"/>
                        </a:rPr>
                        <a:t>If you create a PDF file from your template, the guides will not be included.</a:t>
                      </a:r>
                      <a:endParaRPr/>
                    </a:p>
                    <a:p>
                      <a:pPr indent="0" lvl="0" marL="0" marR="0" rtl="0" algn="l">
                        <a:lnSpc>
                          <a:spcPct val="100000"/>
                        </a:lnSpc>
                        <a:spcBef>
                          <a:spcPts val="0"/>
                        </a:spcBef>
                        <a:spcAft>
                          <a:spcPts val="0"/>
                        </a:spcAft>
                        <a:buClr>
                          <a:schemeClr val="dk1"/>
                        </a:buClr>
                        <a:buSzPts val="1200"/>
                        <a:buFont typeface="Calibri"/>
                        <a:buNone/>
                      </a:pPr>
                      <a:r>
                        <a:t/>
                      </a:r>
                      <a:endParaRPr sz="1200">
                        <a:solidFill>
                          <a:srgbClr val="D9D9D9"/>
                        </a:solidFill>
                        <a:latin typeface="Arial"/>
                        <a:ea typeface="Arial"/>
                        <a:cs typeface="Arial"/>
                        <a:sym typeface="Arial"/>
                      </a:endParaRPr>
                    </a:p>
                    <a:p>
                      <a:pPr indent="0" lvl="0" marL="0" marR="0" rtl="0" algn="l">
                        <a:lnSpc>
                          <a:spcPct val="100000"/>
                        </a:lnSpc>
                        <a:spcBef>
                          <a:spcPts val="0"/>
                        </a:spcBef>
                        <a:spcAft>
                          <a:spcPts val="0"/>
                        </a:spcAft>
                        <a:buClr>
                          <a:srgbClr val="D9D9D9"/>
                        </a:buClr>
                        <a:buSzPts val="1200"/>
                        <a:buFont typeface="Arial"/>
                        <a:buNone/>
                      </a:pPr>
                      <a:r>
                        <a:rPr lang="en-US" sz="1200">
                          <a:solidFill>
                            <a:srgbClr val="D9D9D9"/>
                          </a:solidFill>
                          <a:latin typeface="Arial"/>
                          <a:ea typeface="Arial"/>
                          <a:cs typeface="Arial"/>
                          <a:sym typeface="Arial"/>
                        </a:rPr>
                        <a:t>To hide the guides click on the </a:t>
                      </a:r>
                      <a:r>
                        <a:rPr b="1" lang="en-US" sz="1200">
                          <a:solidFill>
                            <a:srgbClr val="D9D9D9"/>
                          </a:solidFill>
                          <a:latin typeface="Arial"/>
                          <a:ea typeface="Arial"/>
                          <a:cs typeface="Arial"/>
                          <a:sym typeface="Arial"/>
                        </a:rPr>
                        <a:t>Home</a:t>
                      </a:r>
                      <a:r>
                        <a:rPr lang="en-US" sz="1200">
                          <a:solidFill>
                            <a:srgbClr val="D9D9D9"/>
                          </a:solidFill>
                          <a:latin typeface="Arial"/>
                          <a:ea typeface="Arial"/>
                          <a:cs typeface="Arial"/>
                          <a:sym typeface="Arial"/>
                        </a:rPr>
                        <a:t> tab (top of the screen) and then click on the </a:t>
                      </a:r>
                      <a:r>
                        <a:rPr b="1" lang="en-US" sz="1200">
                          <a:solidFill>
                            <a:srgbClr val="D9D9D9"/>
                          </a:solidFill>
                          <a:latin typeface="Arial"/>
                          <a:ea typeface="Arial"/>
                          <a:cs typeface="Arial"/>
                          <a:sym typeface="Arial"/>
                        </a:rPr>
                        <a:t>Layout</a:t>
                      </a:r>
                      <a:r>
                        <a:rPr lang="en-US" sz="1200">
                          <a:solidFill>
                            <a:srgbClr val="D9D9D9"/>
                          </a:solidFill>
                          <a:latin typeface="Arial"/>
                          <a:ea typeface="Arial"/>
                          <a:cs typeface="Arial"/>
                          <a:sym typeface="Arial"/>
                        </a:rPr>
                        <a:t> button below to see the available layouts. Choose the </a:t>
                      </a:r>
                      <a:r>
                        <a:rPr b="1" lang="en-US" sz="1200">
                          <a:solidFill>
                            <a:srgbClr val="D9D9D9"/>
                          </a:solidFill>
                          <a:latin typeface="Arial"/>
                          <a:ea typeface="Arial"/>
                          <a:cs typeface="Arial"/>
                          <a:sym typeface="Arial"/>
                        </a:rPr>
                        <a:t>Without Guides </a:t>
                      </a:r>
                      <a:r>
                        <a:rPr b="0" lang="en-US" sz="1200">
                          <a:solidFill>
                            <a:srgbClr val="D9D9D9"/>
                          </a:solidFill>
                          <a:latin typeface="Arial"/>
                          <a:ea typeface="Arial"/>
                          <a:cs typeface="Arial"/>
                          <a:sym typeface="Arial"/>
                        </a:rPr>
                        <a:t>layout</a:t>
                      </a:r>
                      <a:r>
                        <a:rPr lang="en-US" sz="1200">
                          <a:solidFill>
                            <a:srgbClr val="D9D9D9"/>
                          </a:solidFill>
                          <a:latin typeface="Arial"/>
                          <a:ea typeface="Arial"/>
                          <a:cs typeface="Arial"/>
                          <a:sym typeface="Arial"/>
                        </a:rPr>
                        <a:t>.</a:t>
                      </a:r>
                      <a:endParaRPr sz="1200">
                        <a:solidFill>
                          <a:srgbClr val="D9D9D9"/>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200"/>
                        <a:buFont typeface="Calibri"/>
                        <a:buNone/>
                      </a:pPr>
                      <a:r>
                        <a:t/>
                      </a:r>
                      <a:endParaRPr sz="1200">
                        <a:solidFill>
                          <a:srgbClr val="D9D9D9"/>
                        </a:solidFill>
                        <a:latin typeface="Arial"/>
                        <a:ea typeface="Arial"/>
                        <a:cs typeface="Arial"/>
                        <a:sym typeface="Arial"/>
                      </a:endParaRPr>
                    </a:p>
                  </a:txBody>
                  <a:tcPr marT="137150" marB="45725" marR="91450" marL="182875">
                    <a:solidFill>
                      <a:srgbClr val="010101"/>
                    </a:solidFill>
                  </a:tcPr>
                </a:tc>
              </a:tr>
              <a:tr h="1407075">
                <a:tc>
                  <a:txBody>
                    <a:bodyPr/>
                    <a:lstStyle/>
                    <a:p>
                      <a:pPr indent="0" lvl="0" marL="0" marR="0" rtl="0" algn="l">
                        <a:lnSpc>
                          <a:spcPct val="100000"/>
                        </a:lnSpc>
                        <a:spcBef>
                          <a:spcPts val="0"/>
                        </a:spcBef>
                        <a:spcAft>
                          <a:spcPts val="0"/>
                        </a:spcAft>
                        <a:buClr>
                          <a:schemeClr val="dk1"/>
                        </a:buClr>
                        <a:buSzPts val="1200"/>
                        <a:buFont typeface="Calibri"/>
                        <a:buNone/>
                      </a:pPr>
                      <a:r>
                        <a:t/>
                      </a:r>
                      <a:endParaRPr sz="1200">
                        <a:solidFill>
                          <a:srgbClr val="D9D9D9"/>
                        </a:solidFill>
                        <a:latin typeface="Arial"/>
                        <a:ea typeface="Arial"/>
                        <a:cs typeface="Arial"/>
                        <a:sym typeface="Arial"/>
                      </a:endParaRPr>
                    </a:p>
                  </a:txBody>
                  <a:tcPr marT="137150" marB="45725" marR="91450" marL="182875">
                    <a:solidFill>
                      <a:srgbClr val="010101"/>
                    </a:solidFill>
                  </a:tcPr>
                </a:tc>
                <a:tc vMerge="1"/>
              </a:tr>
              <a:tr h="1853925">
                <a:tc>
                  <a:txBody>
                    <a:bodyPr/>
                    <a:lstStyle/>
                    <a:p>
                      <a:pPr indent="0" lvl="0" marL="0" marR="0" rtl="0" algn="l">
                        <a:spcBef>
                          <a:spcPts val="0"/>
                        </a:spcBef>
                        <a:spcAft>
                          <a:spcPts val="0"/>
                        </a:spcAft>
                        <a:buNone/>
                      </a:pPr>
                      <a:r>
                        <a:rPr b="1" lang="en-US" sz="1400">
                          <a:solidFill>
                            <a:srgbClr val="FFC000"/>
                          </a:solidFill>
                          <a:latin typeface="Arial"/>
                          <a:ea typeface="Arial"/>
                          <a:cs typeface="Arial"/>
                          <a:sym typeface="Arial"/>
                        </a:rPr>
                        <a:t>How to</a:t>
                      </a:r>
                      <a:r>
                        <a:rPr b="1" lang="en-US" sz="1400">
                          <a:solidFill>
                            <a:srgbClr val="FFC000"/>
                          </a:solidFill>
                          <a:latin typeface="Arial"/>
                          <a:ea typeface="Arial"/>
                          <a:cs typeface="Arial"/>
                          <a:sym typeface="Arial"/>
                        </a:rPr>
                        <a:t> preview your poster prior to printing</a:t>
                      </a:r>
                      <a:endParaRPr b="1" sz="1400">
                        <a:solidFill>
                          <a:srgbClr val="FFC000"/>
                        </a:solidFill>
                        <a:latin typeface="Arial"/>
                        <a:ea typeface="Arial"/>
                        <a:cs typeface="Arial"/>
                        <a:sym typeface="Arial"/>
                      </a:endParaRPr>
                    </a:p>
                    <a:p>
                      <a:pPr indent="0" lvl="0" marL="0" marR="0" rtl="0" algn="l">
                        <a:spcBef>
                          <a:spcPts val="0"/>
                        </a:spcBef>
                        <a:spcAft>
                          <a:spcPts val="0"/>
                        </a:spcAft>
                        <a:buNone/>
                      </a:pPr>
                      <a:r>
                        <a:rPr lang="en-US" sz="1200">
                          <a:solidFill>
                            <a:srgbClr val="D9D9D9"/>
                          </a:solidFill>
                          <a:latin typeface="Arial"/>
                          <a:ea typeface="Arial"/>
                          <a:cs typeface="Arial"/>
                          <a:sym typeface="Arial"/>
                        </a:rPr>
                        <a:t>You can preview your poster at any time by pressing the </a:t>
                      </a:r>
                      <a:r>
                        <a:rPr lang="en-US" sz="1200">
                          <a:solidFill>
                            <a:srgbClr val="FFC000"/>
                          </a:solidFill>
                          <a:latin typeface="Arial"/>
                          <a:ea typeface="Arial"/>
                          <a:cs typeface="Arial"/>
                          <a:sym typeface="Arial"/>
                        </a:rPr>
                        <a:t>F5 key</a:t>
                      </a:r>
                      <a:r>
                        <a:rPr lang="en-US" sz="1200">
                          <a:solidFill>
                            <a:srgbClr val="D9D9D9"/>
                          </a:solidFill>
                          <a:latin typeface="Arial"/>
                          <a:ea typeface="Arial"/>
                          <a:cs typeface="Arial"/>
                          <a:sym typeface="Arial"/>
                        </a:rPr>
                        <a:t> on your keyboard. You will see on the screen what's on your poster and how it should look when printed. Press the </a:t>
                      </a:r>
                      <a:r>
                        <a:rPr lang="en-US" sz="1200">
                          <a:solidFill>
                            <a:srgbClr val="FFC000"/>
                          </a:solidFill>
                          <a:latin typeface="Arial"/>
                          <a:ea typeface="Arial"/>
                          <a:cs typeface="Arial"/>
                          <a:sym typeface="Arial"/>
                        </a:rPr>
                        <a:t>ESC key </a:t>
                      </a:r>
                      <a:r>
                        <a:rPr lang="en-US" sz="1200">
                          <a:solidFill>
                            <a:srgbClr val="D9D9D9"/>
                          </a:solidFill>
                          <a:latin typeface="Arial"/>
                          <a:ea typeface="Arial"/>
                          <a:cs typeface="Arial"/>
                          <a:sym typeface="Arial"/>
                        </a:rPr>
                        <a:t>to exit Preview.</a:t>
                      </a:r>
                      <a:endParaRPr/>
                    </a:p>
                  </a:txBody>
                  <a:tcPr marT="137150" marB="45725" marR="91450" marL="182875">
                    <a:solidFill>
                      <a:srgbClr val="010101"/>
                    </a:solidFill>
                  </a:tcPr>
                </a:tc>
                <a:tc>
                  <a:txBody>
                    <a:bodyPr/>
                    <a:lstStyle/>
                    <a:p>
                      <a:pPr indent="0" lvl="0" marL="0" marR="0" rtl="0" algn="ctr">
                        <a:spcBef>
                          <a:spcPts val="0"/>
                        </a:spcBef>
                        <a:spcAft>
                          <a:spcPts val="0"/>
                        </a:spcAft>
                        <a:buNone/>
                      </a:pPr>
                      <a:r>
                        <a:rPr b="1" lang="en-US" sz="6600">
                          <a:solidFill>
                            <a:srgbClr val="D9D9D9"/>
                          </a:solidFill>
                          <a:latin typeface="Arial"/>
                          <a:ea typeface="Arial"/>
                          <a:cs typeface="Arial"/>
                          <a:sym typeface="Arial"/>
                        </a:rPr>
                        <a:t>F5</a:t>
                      </a:r>
                      <a:r>
                        <a:rPr lang="en-US" sz="1200">
                          <a:solidFill>
                            <a:srgbClr val="D9D9D9"/>
                          </a:solidFill>
                          <a:latin typeface="Arial"/>
                          <a:ea typeface="Arial"/>
                          <a:cs typeface="Arial"/>
                          <a:sym typeface="Arial"/>
                        </a:rPr>
                        <a:t> </a:t>
                      </a:r>
                      <a:endParaRPr sz="3200"/>
                    </a:p>
                  </a:txBody>
                  <a:tcPr marT="137150" marB="45725" marR="91450" marL="182875" anchor="ctr">
                    <a:solidFill>
                      <a:srgbClr val="0C0C0C"/>
                    </a:solidFill>
                  </a:tcPr>
                </a:tc>
              </a:tr>
              <a:tr h="2764125">
                <a:tc gridSpan="2">
                  <a:txBody>
                    <a:bodyPr/>
                    <a:lstStyle/>
                    <a:p>
                      <a:pPr indent="0" lvl="0" marL="0" marR="0" rtl="0" algn="l">
                        <a:lnSpc>
                          <a:spcPct val="100000"/>
                        </a:lnSpc>
                        <a:spcBef>
                          <a:spcPts val="0"/>
                        </a:spcBef>
                        <a:spcAft>
                          <a:spcPts val="0"/>
                        </a:spcAft>
                        <a:buClr>
                          <a:srgbClr val="FFC000"/>
                        </a:buClr>
                        <a:buSzPts val="1400"/>
                        <a:buFont typeface="Arial"/>
                        <a:buNone/>
                      </a:pPr>
                      <a:r>
                        <a:rPr b="1" lang="en-US" sz="1400">
                          <a:solidFill>
                            <a:srgbClr val="FFC000"/>
                          </a:solidFill>
                          <a:latin typeface="Arial"/>
                          <a:ea typeface="Arial"/>
                          <a:cs typeface="Arial"/>
                          <a:sym typeface="Arial"/>
                        </a:rPr>
                        <a:t>How to print your poster</a:t>
                      </a:r>
                      <a:endParaRPr/>
                    </a:p>
                    <a:p>
                      <a:pPr indent="0" lvl="0" marL="0" marR="0" rtl="0" algn="l">
                        <a:lnSpc>
                          <a:spcPct val="100000"/>
                        </a:lnSpc>
                        <a:spcBef>
                          <a:spcPts val="0"/>
                        </a:spcBef>
                        <a:spcAft>
                          <a:spcPts val="0"/>
                        </a:spcAft>
                        <a:buClr>
                          <a:srgbClr val="D9D9D9"/>
                        </a:buClr>
                        <a:buSzPts val="1200"/>
                        <a:buFont typeface="Arial"/>
                        <a:buNone/>
                      </a:pPr>
                      <a:r>
                        <a:rPr lang="en-US" sz="1200">
                          <a:solidFill>
                            <a:srgbClr val="D9D9D9"/>
                          </a:solidFill>
                          <a:latin typeface="Arial"/>
                          <a:ea typeface="Arial"/>
                          <a:cs typeface="Arial"/>
                          <a:sym typeface="Arial"/>
                        </a:rPr>
                        <a:t>When you are ready to have your poster printed go online to </a:t>
                      </a:r>
                      <a:r>
                        <a:rPr lang="en-US" sz="1200">
                          <a:solidFill>
                            <a:srgbClr val="FFC000"/>
                          </a:solidFill>
                          <a:latin typeface="Arial"/>
                          <a:ea typeface="Arial"/>
                          <a:cs typeface="Arial"/>
                          <a:sym typeface="Arial"/>
                        </a:rPr>
                        <a:t>PosterPresentations.com</a:t>
                      </a:r>
                      <a:r>
                        <a:rPr lang="en-US" sz="1200">
                          <a:solidFill>
                            <a:srgbClr val="D9D9D9"/>
                          </a:solidFill>
                          <a:latin typeface="Arial"/>
                          <a:ea typeface="Arial"/>
                          <a:cs typeface="Arial"/>
                          <a:sym typeface="Arial"/>
                        </a:rPr>
                        <a:t> and click on the "</a:t>
                      </a:r>
                      <a:r>
                        <a:rPr lang="en-US" sz="1200">
                          <a:solidFill>
                            <a:srgbClr val="FFC000"/>
                          </a:solidFill>
                          <a:latin typeface="Arial"/>
                          <a:ea typeface="Arial"/>
                          <a:cs typeface="Arial"/>
                          <a:sym typeface="Arial"/>
                        </a:rPr>
                        <a:t>Order Your Poster</a:t>
                      </a:r>
                      <a:r>
                        <a:rPr lang="en-US" sz="1200">
                          <a:solidFill>
                            <a:srgbClr val="D9D9D9"/>
                          </a:solidFill>
                          <a:latin typeface="Arial"/>
                          <a:ea typeface="Arial"/>
                          <a:cs typeface="Arial"/>
                          <a:sym typeface="Arial"/>
                        </a:rPr>
                        <a:t>" button. You can have your poster printed on professional papers, fabric for easy traveling and a variety of other materials. </a:t>
                      </a:r>
                      <a:endParaRPr/>
                    </a:p>
                    <a:p>
                      <a:pPr indent="0" lvl="0" marL="0" marR="0" rtl="0" algn="l">
                        <a:lnSpc>
                          <a:spcPct val="100000"/>
                        </a:lnSpc>
                        <a:spcBef>
                          <a:spcPts val="0"/>
                        </a:spcBef>
                        <a:spcAft>
                          <a:spcPts val="0"/>
                        </a:spcAft>
                        <a:buClr>
                          <a:srgbClr val="D9D9D9"/>
                        </a:buClr>
                        <a:buSzPts val="1200"/>
                        <a:buFont typeface="Arial"/>
                        <a:buNone/>
                      </a:pPr>
                      <a:r>
                        <a:rPr lang="en-US" sz="1200">
                          <a:solidFill>
                            <a:srgbClr val="D9D9D9"/>
                          </a:solidFill>
                          <a:latin typeface="Arial"/>
                          <a:ea typeface="Arial"/>
                          <a:cs typeface="Arial"/>
                          <a:sym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endParaRPr/>
                    </a:p>
                    <a:p>
                      <a:pPr indent="0" lvl="0" marL="0" marR="0" rtl="0" algn="l">
                        <a:lnSpc>
                          <a:spcPct val="100000"/>
                        </a:lnSpc>
                        <a:spcBef>
                          <a:spcPts val="0"/>
                        </a:spcBef>
                        <a:spcAft>
                          <a:spcPts val="0"/>
                        </a:spcAft>
                        <a:buClr>
                          <a:srgbClr val="D9D9D9"/>
                        </a:buClr>
                        <a:buSzPts val="1200"/>
                        <a:buFont typeface="Arial"/>
                        <a:buNone/>
                      </a:pPr>
                      <a:br>
                        <a:rPr lang="en-US" sz="1200">
                          <a:solidFill>
                            <a:srgbClr val="D9D9D9"/>
                          </a:solidFill>
                          <a:latin typeface="Arial"/>
                          <a:ea typeface="Arial"/>
                          <a:cs typeface="Arial"/>
                          <a:sym typeface="Arial"/>
                        </a:rPr>
                      </a:br>
                      <a:r>
                        <a:rPr lang="en-US" sz="1200">
                          <a:solidFill>
                            <a:srgbClr val="D9D9D9"/>
                          </a:solidFill>
                          <a:latin typeface="Arial"/>
                          <a:ea typeface="Arial"/>
                          <a:cs typeface="Arial"/>
                          <a:sym typeface="Arial"/>
                        </a:rPr>
                        <a:t>Go to </a:t>
                      </a:r>
                      <a:r>
                        <a:rPr lang="en-US" sz="1200">
                          <a:solidFill>
                            <a:srgbClr val="FFC000"/>
                          </a:solidFill>
                          <a:latin typeface="Arial"/>
                          <a:ea typeface="Arial"/>
                          <a:cs typeface="Arial"/>
                          <a:sym typeface="Arial"/>
                        </a:rPr>
                        <a:t>PosterPresentations.com</a:t>
                      </a:r>
                      <a:r>
                        <a:rPr lang="en-US" sz="1200">
                          <a:solidFill>
                            <a:srgbClr val="D9D9D9"/>
                          </a:solidFill>
                          <a:latin typeface="Arial"/>
                          <a:ea typeface="Arial"/>
                          <a:cs typeface="Arial"/>
                          <a:sym typeface="Arial"/>
                        </a:rPr>
                        <a:t> for more information.</a:t>
                      </a:r>
                      <a:endParaRPr/>
                    </a:p>
                  </a:txBody>
                  <a:tcPr marT="137150" marB="45725" marR="91450" marL="182875">
                    <a:solidFill>
                      <a:srgbClr val="010101"/>
                    </a:solidFill>
                  </a:tcPr>
                </a:tc>
                <a:tc hMerge="1"/>
              </a:tr>
              <a:tr h="659975">
                <a:tc gridSpan="2">
                  <a:txBody>
                    <a:bodyPr/>
                    <a:lstStyle/>
                    <a:p>
                      <a:pPr indent="0" lvl="0" marL="0" marR="0" rtl="0" algn="l">
                        <a:spcBef>
                          <a:spcPts val="0"/>
                        </a:spcBef>
                        <a:spcAft>
                          <a:spcPts val="0"/>
                        </a:spcAft>
                        <a:buNone/>
                      </a:pPr>
                      <a:r>
                        <a:t/>
                      </a:r>
                      <a:endParaRPr sz="1200">
                        <a:solidFill>
                          <a:srgbClr val="1F3A4E"/>
                        </a:solidFill>
                      </a:endParaRPr>
                    </a:p>
                  </a:txBody>
                  <a:tcPr marT="137150" marB="45725" marR="91450" marL="182875"/>
                </a:tc>
                <a:tc hMerge="1"/>
              </a:tr>
              <a:tr h="2073275">
                <a:tc>
                  <a:txBody>
                    <a:bodyPr/>
                    <a:lstStyle/>
                    <a:p>
                      <a:pPr indent="0" lvl="0" marL="0" marR="0" rtl="0" algn="l">
                        <a:lnSpc>
                          <a:spcPct val="236363"/>
                        </a:lnSpc>
                        <a:spcBef>
                          <a:spcPts val="0"/>
                        </a:spcBef>
                        <a:spcAft>
                          <a:spcPts val="0"/>
                        </a:spcAft>
                        <a:buNone/>
                      </a:pPr>
                      <a:r>
                        <a:rPr lang="en-US" sz="1100">
                          <a:solidFill>
                            <a:srgbClr val="D8D8D8"/>
                          </a:solidFill>
                          <a:latin typeface="Arial"/>
                          <a:ea typeface="Arial"/>
                          <a:cs typeface="Arial"/>
                          <a:sym typeface="Arial"/>
                        </a:rPr>
                        <a:t>© 2019</a:t>
                      </a:r>
                      <a:r>
                        <a:rPr lang="en-US" sz="1100">
                          <a:solidFill>
                            <a:srgbClr val="D8D8D8"/>
                          </a:solidFill>
                          <a:latin typeface="Arial"/>
                          <a:ea typeface="Arial"/>
                          <a:cs typeface="Arial"/>
                          <a:sym typeface="Arial"/>
                        </a:rPr>
                        <a:t> </a:t>
                      </a:r>
                      <a:r>
                        <a:rPr lang="en-US" sz="1100">
                          <a:solidFill>
                            <a:srgbClr val="D8D8D8"/>
                          </a:solidFill>
                          <a:latin typeface="Arial"/>
                          <a:ea typeface="Arial"/>
                          <a:cs typeface="Arial"/>
                          <a:sym typeface="Arial"/>
                        </a:rPr>
                        <a:t>PosterPresentations.com</a:t>
                      </a:r>
                      <a:br>
                        <a:rPr lang="en-US" sz="1100">
                          <a:solidFill>
                            <a:srgbClr val="D8D8D8"/>
                          </a:solidFill>
                          <a:latin typeface="Arial"/>
                          <a:ea typeface="Arial"/>
                          <a:cs typeface="Arial"/>
                          <a:sym typeface="Arial"/>
                        </a:rPr>
                      </a:br>
                      <a:r>
                        <a:rPr lang="en-US" sz="1100">
                          <a:solidFill>
                            <a:srgbClr val="D8D8D8"/>
                          </a:solidFill>
                          <a:latin typeface="Arial"/>
                          <a:ea typeface="Arial"/>
                          <a:cs typeface="Arial"/>
                          <a:sym typeface="Arial"/>
                        </a:rPr>
                        <a:t>2117 Fourth Street ,</a:t>
                      </a:r>
                      <a:r>
                        <a:rPr lang="en-US" sz="1100">
                          <a:solidFill>
                            <a:srgbClr val="D8D8D8"/>
                          </a:solidFill>
                          <a:latin typeface="Arial"/>
                          <a:ea typeface="Arial"/>
                          <a:cs typeface="Arial"/>
                          <a:sym typeface="Arial"/>
                        </a:rPr>
                        <a:t> STE C        </a:t>
                      </a:r>
                      <a:endParaRPr/>
                    </a:p>
                    <a:p>
                      <a:pPr indent="0" lvl="0" marL="0" marR="0" rtl="0" algn="l">
                        <a:lnSpc>
                          <a:spcPct val="236363"/>
                        </a:lnSpc>
                        <a:spcBef>
                          <a:spcPts val="0"/>
                        </a:spcBef>
                        <a:spcAft>
                          <a:spcPts val="0"/>
                        </a:spcAft>
                        <a:buNone/>
                      </a:pPr>
                      <a:r>
                        <a:rPr lang="en-US" sz="1100">
                          <a:solidFill>
                            <a:srgbClr val="D8D8D8"/>
                          </a:solidFill>
                          <a:latin typeface="Arial"/>
                          <a:ea typeface="Arial"/>
                          <a:cs typeface="Arial"/>
                          <a:sym typeface="Arial"/>
                        </a:rPr>
                        <a:t>Berkeley CA 94710 USA</a:t>
                      </a:r>
                      <a:endParaRPr sz="1100">
                        <a:solidFill>
                          <a:srgbClr val="D8D8D8"/>
                        </a:solidFill>
                        <a:latin typeface="Arial"/>
                        <a:ea typeface="Arial"/>
                        <a:cs typeface="Arial"/>
                        <a:sym typeface="Arial"/>
                      </a:endParaRPr>
                    </a:p>
                  </a:txBody>
                  <a:tcPr marT="137150" marB="45725" marR="91450" marL="182875">
                    <a:solidFill>
                      <a:srgbClr val="010101"/>
                    </a:solidFill>
                  </a:tcPr>
                </a:tc>
                <a:tc>
                  <a:txBody>
                    <a:bodyPr/>
                    <a:lstStyle/>
                    <a:p>
                      <a:pPr indent="0" lvl="0" marL="0" marR="0" rtl="0" algn="l">
                        <a:lnSpc>
                          <a:spcPct val="100000"/>
                        </a:lnSpc>
                        <a:spcBef>
                          <a:spcPts val="0"/>
                        </a:spcBef>
                        <a:spcAft>
                          <a:spcPts val="0"/>
                        </a:spcAft>
                        <a:buClr>
                          <a:srgbClr val="D0D0D0"/>
                        </a:buClr>
                        <a:buSzPts val="1200"/>
                        <a:buFont typeface="Arial"/>
                        <a:buNone/>
                      </a:pPr>
                      <a:r>
                        <a:rPr b="1" lang="en-US" sz="1200">
                          <a:solidFill>
                            <a:srgbClr val="D0D0D0"/>
                          </a:solidFill>
                          <a:latin typeface="Arial"/>
                          <a:ea typeface="Arial"/>
                          <a:cs typeface="Arial"/>
                          <a:sym typeface="Arial"/>
                        </a:rPr>
                        <a:t>For complete tutorials</a:t>
                      </a:r>
                      <a:r>
                        <a:rPr b="1" lang="en-US" sz="1200">
                          <a:solidFill>
                            <a:srgbClr val="D0D0D0"/>
                          </a:solidFill>
                          <a:latin typeface="Arial"/>
                          <a:ea typeface="Arial"/>
                          <a:cs typeface="Arial"/>
                          <a:sym typeface="Arial"/>
                        </a:rPr>
                        <a:t> visit:</a:t>
                      </a:r>
                      <a:endParaRPr/>
                    </a:p>
                    <a:p>
                      <a:pPr indent="0" lvl="0" marL="0" marR="0" rtl="0" algn="l">
                        <a:lnSpc>
                          <a:spcPct val="100000"/>
                        </a:lnSpc>
                        <a:spcBef>
                          <a:spcPts val="0"/>
                        </a:spcBef>
                        <a:spcAft>
                          <a:spcPts val="0"/>
                        </a:spcAft>
                        <a:buClr>
                          <a:srgbClr val="FFC000"/>
                        </a:buClr>
                        <a:buSzPts val="1050"/>
                        <a:buFont typeface="Arial"/>
                        <a:buNone/>
                      </a:pPr>
                      <a:r>
                        <a:rPr b="1" lang="en-US" sz="1050">
                          <a:solidFill>
                            <a:srgbClr val="FFC000"/>
                          </a:solidFill>
                          <a:latin typeface="Arial"/>
                          <a:ea typeface="Arial"/>
                          <a:cs typeface="Arial"/>
                          <a:sym typeface="Arial"/>
                        </a:rPr>
                        <a:t>https://www.posterpresentations.com/helpdesk.html</a:t>
                      </a:r>
                      <a:endParaRPr sz="4900"/>
                    </a:p>
                  </a:txBody>
                  <a:tcPr marT="137150" marB="45725" marR="91450" marL="182875">
                    <a:solidFill>
                      <a:srgbClr val="010101"/>
                    </a:solidFill>
                  </a:tcPr>
                </a:tc>
              </a:tr>
            </a:tbl>
          </a:graphicData>
        </a:graphic>
      </p:graphicFrame>
      <p:sp>
        <p:nvSpPr>
          <p:cNvPr id="14" name="Google Shape;14;p1"/>
          <p:cNvSpPr/>
          <p:nvPr/>
        </p:nvSpPr>
        <p:spPr>
          <a:xfrm>
            <a:off x="0" y="-23091"/>
            <a:ext cx="27432000" cy="3899352"/>
          </a:xfrm>
          <a:prstGeom prst="rect">
            <a:avLst/>
          </a:prstGeom>
          <a:solidFill>
            <a:srgbClr val="204559"/>
          </a:solidFill>
          <a:ln>
            <a:noFill/>
          </a:ln>
        </p:spPr>
        <p:txBody>
          <a:bodyPr anchorCtr="0" anchor="ctr" bIns="130025" lIns="260075" spcFirstLastPara="1" rIns="260075" wrap="square" tIns="130025">
            <a:noAutofit/>
          </a:bodyPr>
          <a:lstStyle/>
          <a:p>
            <a:pPr indent="0" lvl="0" marL="0" marR="0" rtl="0" algn="l">
              <a:spcBef>
                <a:spcPts val="0"/>
              </a:spcBef>
              <a:spcAft>
                <a:spcPts val="0"/>
              </a:spcAft>
              <a:buNone/>
            </a:pPr>
            <a:r>
              <a:t/>
            </a:r>
            <a:endParaRPr b="0" i="0" sz="13978" u="none" cap="none" strike="noStrike">
              <a:solidFill>
                <a:schemeClr val="dk1"/>
              </a:solidFill>
              <a:latin typeface="Calibri"/>
              <a:ea typeface="Calibri"/>
              <a:cs typeface="Calibri"/>
              <a:sym typeface="Calibri"/>
            </a:endParaRPr>
          </a:p>
        </p:txBody>
      </p:sp>
      <p:sp>
        <p:nvSpPr>
          <p:cNvPr id="15" name="Google Shape;15;p1"/>
          <p:cNvSpPr/>
          <p:nvPr/>
        </p:nvSpPr>
        <p:spPr>
          <a:xfrm>
            <a:off x="274134" y="2484783"/>
            <a:ext cx="26883734" cy="13434045"/>
          </a:xfrm>
          <a:prstGeom prst="roundRect">
            <a:avLst>
              <a:gd fmla="val 0" name="adj"/>
            </a:avLst>
          </a:prstGeom>
          <a:solidFill>
            <a:schemeClr val="lt1"/>
          </a:solidFill>
          <a:ln cap="flat" cmpd="sng" w="19050">
            <a:solidFill>
              <a:srgbClr val="204559"/>
            </a:solidFill>
            <a:prstDash val="solid"/>
            <a:round/>
            <a:headEnd len="sm" w="sm" type="none"/>
            <a:tailEnd len="sm" w="sm" type="none"/>
          </a:ln>
          <a:effectLst>
            <a:outerShdw blurRad="355600" sx="101000" rotWithShape="0" algn="ctr" sy="101000">
              <a:srgbClr val="000000">
                <a:alpha val="16862"/>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978" u="none" cap="none" strike="noStrike">
              <a:solidFill>
                <a:schemeClr val="lt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52" name="Shape 52"/>
        <p:cNvGrpSpPr/>
        <p:nvPr/>
      </p:nvGrpSpPr>
      <p:grpSpPr>
        <a:xfrm>
          <a:off x="0" y="0"/>
          <a:ext cx="0" cy="0"/>
          <a:chOff x="0" y="0"/>
          <a:chExt cx="0" cy="0"/>
        </a:xfrm>
      </p:grpSpPr>
      <p:sp>
        <p:nvSpPr>
          <p:cNvPr id="53" name="Google Shape;53;p4"/>
          <p:cNvSpPr/>
          <p:nvPr/>
        </p:nvSpPr>
        <p:spPr>
          <a:xfrm>
            <a:off x="-1" y="15127357"/>
            <a:ext cx="27432000" cy="1331843"/>
          </a:xfrm>
          <a:prstGeom prst="rect">
            <a:avLst/>
          </a:prstGeom>
          <a:solidFill>
            <a:srgbClr val="204559"/>
          </a:solidFill>
          <a:ln>
            <a:noFill/>
          </a:ln>
        </p:spPr>
        <p:txBody>
          <a:bodyPr anchorCtr="0" anchor="ctr" bIns="130025" lIns="260075" spcFirstLastPara="1" rIns="260075" wrap="square" tIns="130025">
            <a:noAutofit/>
          </a:bodyPr>
          <a:lstStyle/>
          <a:p>
            <a:pPr indent="0" lvl="0" marL="0" marR="0" rtl="0" algn="l">
              <a:spcBef>
                <a:spcPts val="0"/>
              </a:spcBef>
              <a:spcAft>
                <a:spcPts val="0"/>
              </a:spcAft>
              <a:buNone/>
            </a:pPr>
            <a:r>
              <a:t/>
            </a:r>
            <a:endParaRPr b="0" i="0" sz="13978" u="none" cap="none" strike="noStrike">
              <a:solidFill>
                <a:schemeClr val="dk1"/>
              </a:solidFill>
              <a:latin typeface="Calibri"/>
              <a:ea typeface="Calibri"/>
              <a:cs typeface="Calibri"/>
              <a:sym typeface="Calibri"/>
            </a:endParaRPr>
          </a:p>
        </p:txBody>
      </p:sp>
      <p:sp>
        <p:nvSpPr>
          <p:cNvPr id="54" name="Google Shape;54;p4"/>
          <p:cNvSpPr txBox="1"/>
          <p:nvPr/>
        </p:nvSpPr>
        <p:spPr>
          <a:xfrm>
            <a:off x="274133" y="16094594"/>
            <a:ext cx="1571625" cy="191341"/>
          </a:xfrm>
          <a:prstGeom prst="rect">
            <a:avLst/>
          </a:prstGeom>
          <a:noFill/>
          <a:ln>
            <a:noFill/>
          </a:ln>
        </p:spPr>
        <p:txBody>
          <a:bodyPr anchorCtr="0" anchor="t" bIns="26050" lIns="52150" spcFirstLastPara="1" rIns="52150" wrap="square" tIns="26050">
            <a:spAutoFit/>
          </a:bodyPr>
          <a:lstStyle/>
          <a:p>
            <a:pPr indent="0" lvl="0" marL="0" marR="0" rtl="0" algn="l">
              <a:lnSpc>
                <a:spcPct val="65000"/>
              </a:lnSpc>
              <a:spcBef>
                <a:spcPts val="0"/>
              </a:spcBef>
              <a:spcAft>
                <a:spcPts val="0"/>
              </a:spcAft>
              <a:buNone/>
            </a:pPr>
            <a:r>
              <a:rPr b="1" i="0" lang="en-US" sz="300" u="none" cap="none" strike="noStrike">
                <a:solidFill>
                  <a:srgbClr val="BFBFBF"/>
                </a:solidFill>
                <a:latin typeface="Arial"/>
                <a:ea typeface="Arial"/>
                <a:cs typeface="Arial"/>
                <a:sym typeface="Arial"/>
              </a:rPr>
              <a:t>RESEARCH POSTER PRESENTATION DESIGN © 2019</a:t>
            </a:r>
            <a:endParaRPr/>
          </a:p>
          <a:p>
            <a:pPr indent="0" lvl="0" marL="0" marR="0" rtl="0" algn="l">
              <a:lnSpc>
                <a:spcPct val="65000"/>
              </a:lnSpc>
              <a:spcBef>
                <a:spcPts val="300"/>
              </a:spcBef>
              <a:spcAft>
                <a:spcPts val="0"/>
              </a:spcAft>
              <a:buNone/>
            </a:pPr>
            <a:r>
              <a:rPr b="1" i="0" lang="en-US" sz="600" u="none" cap="none" strike="noStrike">
                <a:solidFill>
                  <a:srgbClr val="BFBFBF"/>
                </a:solidFill>
                <a:latin typeface="Arial"/>
                <a:ea typeface="Arial"/>
                <a:cs typeface="Arial"/>
                <a:sym typeface="Arial"/>
              </a:rPr>
              <a:t>www.PosterPresentations.com</a:t>
            </a:r>
            <a:endParaRPr/>
          </a:p>
        </p:txBody>
      </p:sp>
      <p:sp>
        <p:nvSpPr>
          <p:cNvPr id="55" name="Google Shape;55;p4"/>
          <p:cNvSpPr/>
          <p:nvPr/>
        </p:nvSpPr>
        <p:spPr>
          <a:xfrm>
            <a:off x="0" y="-23091"/>
            <a:ext cx="27432000" cy="3899352"/>
          </a:xfrm>
          <a:prstGeom prst="rect">
            <a:avLst/>
          </a:prstGeom>
          <a:solidFill>
            <a:srgbClr val="204559"/>
          </a:solidFill>
          <a:ln>
            <a:noFill/>
          </a:ln>
        </p:spPr>
        <p:txBody>
          <a:bodyPr anchorCtr="0" anchor="ctr" bIns="130025" lIns="260075" spcFirstLastPara="1" rIns="260075" wrap="square" tIns="130025">
            <a:noAutofit/>
          </a:bodyPr>
          <a:lstStyle/>
          <a:p>
            <a:pPr indent="0" lvl="0" marL="0" marR="0" rtl="0" algn="l">
              <a:spcBef>
                <a:spcPts val="0"/>
              </a:spcBef>
              <a:spcAft>
                <a:spcPts val="0"/>
              </a:spcAft>
              <a:buNone/>
            </a:pPr>
            <a:r>
              <a:t/>
            </a:r>
            <a:endParaRPr b="0" i="0" sz="13978" u="none" cap="none" strike="noStrike">
              <a:solidFill>
                <a:schemeClr val="dk1"/>
              </a:solidFill>
              <a:latin typeface="Calibri"/>
              <a:ea typeface="Calibri"/>
              <a:cs typeface="Calibri"/>
              <a:sym typeface="Calibri"/>
            </a:endParaRPr>
          </a:p>
        </p:txBody>
      </p:sp>
      <p:sp>
        <p:nvSpPr>
          <p:cNvPr id="56" name="Google Shape;56;p4"/>
          <p:cNvSpPr/>
          <p:nvPr/>
        </p:nvSpPr>
        <p:spPr>
          <a:xfrm>
            <a:off x="274134" y="2484783"/>
            <a:ext cx="26883734" cy="13434045"/>
          </a:xfrm>
          <a:prstGeom prst="roundRect">
            <a:avLst>
              <a:gd fmla="val 0" name="adj"/>
            </a:avLst>
          </a:prstGeom>
          <a:solidFill>
            <a:schemeClr val="lt1"/>
          </a:solidFill>
          <a:ln cap="flat" cmpd="sng" w="19050">
            <a:solidFill>
              <a:srgbClr val="204559"/>
            </a:solidFill>
            <a:prstDash val="solid"/>
            <a:round/>
            <a:headEnd len="sm" w="sm" type="none"/>
            <a:tailEnd len="sm" w="sm" type="none"/>
          </a:ln>
          <a:effectLst>
            <a:outerShdw blurRad="355600" sx="101000" rotWithShape="0" algn="ctr" sy="101000">
              <a:srgbClr val="000000">
                <a:alpha val="16862"/>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3978" u="none" cap="none" strike="noStrike">
              <a:solidFill>
                <a:schemeClr val="lt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50" r:id="rId1"/>
    <p:sldLayoutId id="214748365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png"/><Relationship Id="rId10" Type="http://schemas.openxmlformats.org/officeDocument/2006/relationships/image" Target="../media/image4.png"/><Relationship Id="rId13" Type="http://schemas.openxmlformats.org/officeDocument/2006/relationships/image" Target="../media/image12.png"/><Relationship Id="rId12"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3.png"/><Relationship Id="rId15" Type="http://schemas.openxmlformats.org/officeDocument/2006/relationships/image" Target="../media/image13.png"/><Relationship Id="rId14" Type="http://schemas.openxmlformats.org/officeDocument/2006/relationships/image" Target="../media/image6.png"/><Relationship Id="rId17" Type="http://schemas.openxmlformats.org/officeDocument/2006/relationships/image" Target="../media/image11.png"/><Relationship Id="rId16" Type="http://schemas.openxmlformats.org/officeDocument/2006/relationships/image" Target="../media/image10.png"/><Relationship Id="rId5" Type="http://schemas.openxmlformats.org/officeDocument/2006/relationships/image" Target="../media/image8.png"/><Relationship Id="rId6" Type="http://schemas.openxmlformats.org/officeDocument/2006/relationships/image" Target="../media/image1.png"/><Relationship Id="rId7" Type="http://schemas.openxmlformats.org/officeDocument/2006/relationships/image" Target="../media/image5.gif"/><Relationship Id="rId8"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7"/>
          <p:cNvSpPr txBox="1"/>
          <p:nvPr>
            <p:ph idx="1" type="body"/>
          </p:nvPr>
        </p:nvSpPr>
        <p:spPr>
          <a:xfrm>
            <a:off x="568308" y="3242063"/>
            <a:ext cx="6285600" cy="1248900"/>
          </a:xfrm>
          <a:prstGeom prst="rect">
            <a:avLst/>
          </a:prstGeom>
          <a:noFill/>
          <a:ln>
            <a:noFill/>
          </a:ln>
        </p:spPr>
        <p:txBody>
          <a:bodyPr anchorCtr="0" anchor="t" bIns="130600" lIns="130600" spcFirstLastPara="1" rIns="130600" wrap="square" tIns="130600">
            <a:spAutoFit/>
          </a:bodyPr>
          <a:lstStyle/>
          <a:p>
            <a:pPr indent="0" lvl="0" marL="0" rtl="0" algn="l">
              <a:spcBef>
                <a:spcPts val="0"/>
              </a:spcBef>
              <a:spcAft>
                <a:spcPts val="0"/>
              </a:spcAft>
              <a:buClr>
                <a:schemeClr val="dk1"/>
              </a:buClr>
              <a:buSzPts val="1400"/>
              <a:buNone/>
            </a:pPr>
            <a:r>
              <a:rPr lang="en-US" sz="1600"/>
              <a:t>This model is base on DCGAN, which changes several parameters. </a:t>
            </a:r>
            <a:endParaRPr sz="1600"/>
          </a:p>
          <a:p>
            <a:pPr indent="0" lvl="0" marL="0" rtl="0" algn="l">
              <a:spcBef>
                <a:spcPts val="0"/>
              </a:spcBef>
              <a:spcAft>
                <a:spcPts val="0"/>
              </a:spcAft>
              <a:buClr>
                <a:schemeClr val="dk1"/>
              </a:buClr>
              <a:buSzPts val="1400"/>
              <a:buNone/>
            </a:pPr>
            <a:r>
              <a:t/>
            </a:r>
            <a:endParaRPr sz="1600"/>
          </a:p>
          <a:p>
            <a:pPr indent="0" lvl="0" marL="0" rtl="0" algn="l">
              <a:spcBef>
                <a:spcPts val="0"/>
              </a:spcBef>
              <a:spcAft>
                <a:spcPts val="0"/>
              </a:spcAft>
              <a:buClr>
                <a:schemeClr val="dk1"/>
              </a:buClr>
              <a:buSzPts val="1400"/>
              <a:buNone/>
            </a:pPr>
            <a:r>
              <a:rPr lang="en-US" sz="1600"/>
              <a:t>In this project we </a:t>
            </a:r>
            <a:r>
              <a:rPr lang="en-US" sz="1600"/>
              <a:t>verify the DCGAN effects through generating ukiyo-e images. </a:t>
            </a:r>
            <a:endParaRPr sz="1600">
              <a:latin typeface="Calibri"/>
              <a:ea typeface="Calibri"/>
              <a:cs typeface="Calibri"/>
              <a:sym typeface="Calibri"/>
            </a:endParaRPr>
          </a:p>
        </p:txBody>
      </p:sp>
      <p:sp>
        <p:nvSpPr>
          <p:cNvPr id="98" name="Google Shape;98;p7"/>
          <p:cNvSpPr txBox="1"/>
          <p:nvPr>
            <p:ph idx="2" type="body"/>
          </p:nvPr>
        </p:nvSpPr>
        <p:spPr>
          <a:xfrm>
            <a:off x="570789" y="2791893"/>
            <a:ext cx="6280547" cy="428684"/>
          </a:xfrm>
          <a:prstGeom prst="rect">
            <a:avLst/>
          </a:prstGeom>
          <a:noFill/>
          <a:ln>
            <a:noFill/>
          </a:ln>
        </p:spPr>
        <p:txBody>
          <a:bodyPr anchorCtr="0" anchor="ctr" bIns="52225" lIns="52225" spcFirstLastPara="1" rIns="52225" wrap="square" tIns="52225">
            <a:spAutoFit/>
          </a:bodyPr>
          <a:lstStyle/>
          <a:p>
            <a:pPr indent="0" lvl="0" marL="0" rtl="0" algn="ctr">
              <a:spcBef>
                <a:spcPts val="0"/>
              </a:spcBef>
              <a:spcAft>
                <a:spcPts val="0"/>
              </a:spcAft>
              <a:buClr>
                <a:srgbClr val="204559"/>
              </a:buClr>
              <a:buSzPts val="2100"/>
              <a:buNone/>
            </a:pPr>
            <a:r>
              <a:rPr lang="en-US">
                <a:latin typeface="Calibri"/>
                <a:ea typeface="Calibri"/>
                <a:cs typeface="Calibri"/>
                <a:sym typeface="Calibri"/>
              </a:rPr>
              <a:t>Introduction</a:t>
            </a:r>
            <a:endParaRPr>
              <a:latin typeface="Calibri"/>
              <a:ea typeface="Calibri"/>
              <a:cs typeface="Calibri"/>
              <a:sym typeface="Calibri"/>
            </a:endParaRPr>
          </a:p>
        </p:txBody>
      </p:sp>
      <p:sp>
        <p:nvSpPr>
          <p:cNvPr id="99" name="Google Shape;99;p7"/>
          <p:cNvSpPr txBox="1"/>
          <p:nvPr>
            <p:ph idx="3" type="body"/>
          </p:nvPr>
        </p:nvSpPr>
        <p:spPr>
          <a:xfrm>
            <a:off x="834442" y="5992958"/>
            <a:ext cx="5655840" cy="4486490"/>
          </a:xfrm>
          <a:prstGeom prst="rect">
            <a:avLst/>
          </a:prstGeom>
          <a:noFill/>
          <a:ln>
            <a:noFill/>
          </a:ln>
        </p:spPr>
        <p:txBody>
          <a:bodyPr anchorCtr="0" anchor="t" bIns="130600" lIns="130600" spcFirstLastPara="1" rIns="130600" wrap="square" tIns="130600">
            <a:spAutoFit/>
          </a:bodyPr>
          <a:lstStyle/>
          <a:p>
            <a:pPr indent="0" lvl="0" marL="0" rtl="0" algn="l">
              <a:spcBef>
                <a:spcPts val="0"/>
              </a:spcBef>
              <a:spcAft>
                <a:spcPts val="0"/>
              </a:spcAft>
              <a:buClr>
                <a:schemeClr val="dk1"/>
              </a:buClr>
              <a:buSzPts val="1400"/>
              <a:buNone/>
            </a:pPr>
            <a:r>
              <a:rPr lang="en-US"/>
              <a:t>In the dataset, there are 5209 real ukiyo-e pictures with size of 1024×1024. </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rPr lang="en-US"/>
              <a:t>When collecting the dataset, the noses of all the characters are in the center.</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t/>
            </a:r>
            <a:endParaRPr/>
          </a:p>
          <a:p>
            <a:pPr indent="0" lvl="0" marL="0" rtl="0" algn="l">
              <a:spcBef>
                <a:spcPts val="280"/>
              </a:spcBef>
              <a:spcAft>
                <a:spcPts val="0"/>
              </a:spcAft>
              <a:buClr>
                <a:schemeClr val="dk1"/>
              </a:buClr>
              <a:buSzPts val="1400"/>
              <a:buNone/>
            </a:pPr>
            <a:r>
              <a:rPr lang="en-US"/>
              <a:t>In order to reduce the time consumption, we batch process the size of 5209 pictures to 96×96. </a:t>
            </a:r>
            <a:endParaRPr/>
          </a:p>
          <a:p>
            <a:pPr indent="0" lvl="0" marL="0" rtl="0" algn="l">
              <a:spcBef>
                <a:spcPts val="280"/>
              </a:spcBef>
              <a:spcAft>
                <a:spcPts val="0"/>
              </a:spcAft>
              <a:buClr>
                <a:schemeClr val="dk1"/>
              </a:buClr>
              <a:buSzPts val="1400"/>
              <a:buNone/>
            </a:pPr>
            <a:r>
              <a:t/>
            </a:r>
            <a:endParaRPr>
              <a:latin typeface="Calibri"/>
              <a:ea typeface="Calibri"/>
              <a:cs typeface="Calibri"/>
              <a:sym typeface="Calibri"/>
            </a:endParaRPr>
          </a:p>
        </p:txBody>
      </p:sp>
      <p:sp>
        <p:nvSpPr>
          <p:cNvPr id="100" name="Google Shape;100;p7"/>
          <p:cNvSpPr txBox="1"/>
          <p:nvPr>
            <p:ph idx="4" type="body"/>
          </p:nvPr>
        </p:nvSpPr>
        <p:spPr>
          <a:xfrm>
            <a:off x="570293" y="5360925"/>
            <a:ext cx="6281539" cy="428684"/>
          </a:xfrm>
          <a:prstGeom prst="rect">
            <a:avLst/>
          </a:prstGeom>
          <a:noFill/>
          <a:ln>
            <a:noFill/>
          </a:ln>
        </p:spPr>
        <p:txBody>
          <a:bodyPr anchorCtr="0" anchor="ctr" bIns="52225" lIns="52225" spcFirstLastPara="1" rIns="52225" wrap="square" tIns="52225">
            <a:spAutoFit/>
          </a:bodyPr>
          <a:lstStyle/>
          <a:p>
            <a:pPr indent="0" lvl="0" marL="0" rtl="0" algn="ctr">
              <a:spcBef>
                <a:spcPts val="0"/>
              </a:spcBef>
              <a:spcAft>
                <a:spcPts val="0"/>
              </a:spcAft>
              <a:buClr>
                <a:srgbClr val="204559"/>
              </a:buClr>
              <a:buSzPts val="2100"/>
              <a:buNone/>
            </a:pPr>
            <a:r>
              <a:rPr lang="en-US"/>
              <a:t>Data preprocessing</a:t>
            </a:r>
            <a:endParaRPr/>
          </a:p>
        </p:txBody>
      </p:sp>
      <p:sp>
        <p:nvSpPr>
          <p:cNvPr id="101" name="Google Shape;101;p7"/>
          <p:cNvSpPr txBox="1"/>
          <p:nvPr>
            <p:ph idx="5" type="body"/>
          </p:nvPr>
        </p:nvSpPr>
        <p:spPr>
          <a:xfrm>
            <a:off x="7241977" y="3258414"/>
            <a:ext cx="12950100" cy="479400"/>
          </a:xfrm>
          <a:prstGeom prst="rect">
            <a:avLst/>
          </a:prstGeom>
          <a:noFill/>
          <a:ln>
            <a:noFill/>
          </a:ln>
        </p:spPr>
        <p:txBody>
          <a:bodyPr anchorCtr="0" anchor="t" bIns="130600" lIns="130600" spcFirstLastPara="1" rIns="130600" wrap="square" tIns="130600">
            <a:spAutoFit/>
          </a:bodyPr>
          <a:lstStyle/>
          <a:p>
            <a:pPr indent="0" lvl="0" marL="0" rtl="0" algn="l">
              <a:spcBef>
                <a:spcPts val="0"/>
              </a:spcBef>
              <a:spcAft>
                <a:spcPts val="0"/>
              </a:spcAft>
              <a:buClr>
                <a:schemeClr val="dk1"/>
              </a:buClr>
              <a:buSzPts val="1400"/>
              <a:buNone/>
            </a:pPr>
            <a:r>
              <a:rPr b="1" lang="en-US"/>
              <a:t>DCGAN is </a:t>
            </a:r>
            <a:r>
              <a:rPr b="1" lang="en-US"/>
              <a:t>actually</a:t>
            </a:r>
            <a:r>
              <a:rPr b="1" lang="en-US"/>
              <a:t> a modified version of GAN.</a:t>
            </a:r>
            <a:r>
              <a:rPr lang="en-US"/>
              <a:t> </a:t>
            </a:r>
            <a:endParaRPr/>
          </a:p>
        </p:txBody>
      </p:sp>
      <p:sp>
        <p:nvSpPr>
          <p:cNvPr id="102" name="Google Shape;102;p7"/>
          <p:cNvSpPr txBox="1"/>
          <p:nvPr>
            <p:ph idx="6" type="body"/>
          </p:nvPr>
        </p:nvSpPr>
        <p:spPr>
          <a:xfrm>
            <a:off x="7241977" y="2791893"/>
            <a:ext cx="12950031" cy="428684"/>
          </a:xfrm>
          <a:prstGeom prst="rect">
            <a:avLst/>
          </a:prstGeom>
          <a:noFill/>
          <a:ln>
            <a:noFill/>
          </a:ln>
        </p:spPr>
        <p:txBody>
          <a:bodyPr anchorCtr="0" anchor="ctr" bIns="52225" lIns="52225" spcFirstLastPara="1" rIns="52225" wrap="square" tIns="52225">
            <a:spAutoFit/>
          </a:bodyPr>
          <a:lstStyle/>
          <a:p>
            <a:pPr indent="0" lvl="0" marL="0" rtl="0" algn="ctr">
              <a:spcBef>
                <a:spcPts val="0"/>
              </a:spcBef>
              <a:spcAft>
                <a:spcPts val="0"/>
              </a:spcAft>
              <a:buClr>
                <a:srgbClr val="204559"/>
              </a:buClr>
              <a:buSzPts val="2100"/>
              <a:buNone/>
            </a:pPr>
            <a:r>
              <a:rPr lang="en-US"/>
              <a:t>DCGAN</a:t>
            </a:r>
            <a:endParaRPr>
              <a:latin typeface="Calibri"/>
              <a:ea typeface="Calibri"/>
              <a:cs typeface="Calibri"/>
              <a:sym typeface="Calibri"/>
            </a:endParaRPr>
          </a:p>
        </p:txBody>
      </p:sp>
      <p:sp>
        <p:nvSpPr>
          <p:cNvPr id="103" name="Google Shape;103;p7"/>
          <p:cNvSpPr txBox="1"/>
          <p:nvPr>
            <p:ph idx="8" type="body"/>
          </p:nvPr>
        </p:nvSpPr>
        <p:spPr>
          <a:xfrm>
            <a:off x="7241977" y="10954882"/>
            <a:ext cx="12950100" cy="752100"/>
          </a:xfrm>
          <a:prstGeom prst="rect">
            <a:avLst/>
          </a:prstGeom>
          <a:noFill/>
          <a:ln>
            <a:noFill/>
          </a:ln>
        </p:spPr>
        <p:txBody>
          <a:bodyPr anchorCtr="0" anchor="ctr" bIns="52225" lIns="52225" spcFirstLastPara="1" rIns="52225" wrap="square" tIns="52225">
            <a:spAutoFit/>
          </a:bodyPr>
          <a:lstStyle/>
          <a:p>
            <a:pPr indent="0" lvl="0" marL="0" rtl="0" algn="ctr">
              <a:spcBef>
                <a:spcPts val="0"/>
              </a:spcBef>
              <a:spcAft>
                <a:spcPts val="0"/>
              </a:spcAft>
              <a:buClr>
                <a:srgbClr val="204559"/>
              </a:buClr>
              <a:buSzPts val="2100"/>
              <a:buFont typeface="Arial"/>
              <a:buNone/>
            </a:pPr>
            <a:r>
              <a:rPr lang="en-US"/>
              <a:t>B</a:t>
            </a:r>
            <a:r>
              <a:rPr lang="en-US"/>
              <a:t>inary Cross Entropy Loss Function</a:t>
            </a:r>
            <a:endParaRPr/>
          </a:p>
          <a:p>
            <a:pPr indent="0" lvl="0" marL="0" rtl="0" algn="ctr">
              <a:spcBef>
                <a:spcPts val="0"/>
              </a:spcBef>
              <a:spcAft>
                <a:spcPts val="0"/>
              </a:spcAft>
              <a:buClr>
                <a:srgbClr val="204559"/>
              </a:buClr>
              <a:buSzPts val="2100"/>
              <a:buNone/>
            </a:pPr>
            <a:r>
              <a:t/>
            </a:r>
            <a:endParaRPr/>
          </a:p>
        </p:txBody>
      </p:sp>
      <p:sp>
        <p:nvSpPr>
          <p:cNvPr id="104" name="Google Shape;104;p7"/>
          <p:cNvSpPr txBox="1"/>
          <p:nvPr>
            <p:ph idx="9" type="body"/>
          </p:nvPr>
        </p:nvSpPr>
        <p:spPr>
          <a:xfrm>
            <a:off x="19686183" y="2791893"/>
            <a:ext cx="6279300" cy="428700"/>
          </a:xfrm>
          <a:prstGeom prst="rect">
            <a:avLst/>
          </a:prstGeom>
          <a:noFill/>
          <a:ln>
            <a:noFill/>
          </a:ln>
        </p:spPr>
        <p:txBody>
          <a:bodyPr anchorCtr="0" anchor="ctr" bIns="52225" lIns="52225" spcFirstLastPara="1" rIns="52225" wrap="square" tIns="52225">
            <a:spAutoFit/>
          </a:bodyPr>
          <a:lstStyle/>
          <a:p>
            <a:pPr indent="0" lvl="0" marL="0" rtl="0" algn="ctr">
              <a:spcBef>
                <a:spcPts val="0"/>
              </a:spcBef>
              <a:spcAft>
                <a:spcPts val="0"/>
              </a:spcAft>
              <a:buClr>
                <a:srgbClr val="204559"/>
              </a:buClr>
              <a:buSzPts val="2100"/>
              <a:buNone/>
            </a:pPr>
            <a:r>
              <a:rPr lang="en-US"/>
              <a:t>Generator Results</a:t>
            </a:r>
            <a:endParaRPr>
              <a:latin typeface="Calibri"/>
              <a:ea typeface="Calibri"/>
              <a:cs typeface="Calibri"/>
              <a:sym typeface="Calibri"/>
            </a:endParaRPr>
          </a:p>
        </p:txBody>
      </p:sp>
      <p:sp>
        <p:nvSpPr>
          <p:cNvPr id="105" name="Google Shape;105;p7"/>
          <p:cNvSpPr txBox="1"/>
          <p:nvPr>
            <p:ph idx="16" type="body"/>
          </p:nvPr>
        </p:nvSpPr>
        <p:spPr>
          <a:xfrm>
            <a:off x="20000008" y="11700810"/>
            <a:ext cx="6279300" cy="428700"/>
          </a:xfrm>
          <a:prstGeom prst="rect">
            <a:avLst/>
          </a:prstGeom>
          <a:noFill/>
          <a:ln>
            <a:noFill/>
          </a:ln>
        </p:spPr>
        <p:txBody>
          <a:bodyPr anchorCtr="0" anchor="ctr" bIns="52225" lIns="52225" spcFirstLastPara="1" rIns="52225" wrap="square" tIns="52225">
            <a:spAutoFit/>
          </a:bodyPr>
          <a:lstStyle/>
          <a:p>
            <a:pPr indent="0" lvl="0" marL="0" rtl="0" algn="ctr">
              <a:spcBef>
                <a:spcPts val="0"/>
              </a:spcBef>
              <a:spcAft>
                <a:spcPts val="0"/>
              </a:spcAft>
              <a:buClr>
                <a:srgbClr val="204559"/>
              </a:buClr>
              <a:buSzPts val="2100"/>
              <a:buNone/>
            </a:pPr>
            <a:r>
              <a:rPr lang="en-US"/>
              <a:t>What we have learned?</a:t>
            </a:r>
            <a:endParaRPr>
              <a:latin typeface="Calibri"/>
              <a:ea typeface="Calibri"/>
              <a:cs typeface="Calibri"/>
              <a:sym typeface="Calibri"/>
            </a:endParaRPr>
          </a:p>
        </p:txBody>
      </p:sp>
      <p:sp>
        <p:nvSpPr>
          <p:cNvPr id="106" name="Google Shape;106;p7"/>
          <p:cNvSpPr txBox="1"/>
          <p:nvPr>
            <p:ph idx="17" type="body"/>
          </p:nvPr>
        </p:nvSpPr>
        <p:spPr>
          <a:xfrm>
            <a:off x="19998361" y="12180825"/>
            <a:ext cx="6282600" cy="3693300"/>
          </a:xfrm>
          <a:prstGeom prst="rect">
            <a:avLst/>
          </a:prstGeom>
          <a:noFill/>
          <a:ln>
            <a:noFill/>
          </a:ln>
        </p:spPr>
        <p:txBody>
          <a:bodyPr anchorCtr="0" anchor="t" bIns="130600" lIns="130600" spcFirstLastPara="1" rIns="130600" wrap="square" tIns="130600">
            <a:spAutoFit/>
          </a:bodyPr>
          <a:lstStyle/>
          <a:p>
            <a:pPr indent="-330200" lvl="0" marL="457200" rtl="0" algn="l">
              <a:lnSpc>
                <a:spcPct val="90000"/>
              </a:lnSpc>
              <a:spcBef>
                <a:spcPts val="1000"/>
              </a:spcBef>
              <a:spcAft>
                <a:spcPts val="0"/>
              </a:spcAft>
              <a:buClr>
                <a:srgbClr val="595959"/>
              </a:buClr>
              <a:buSzPts val="1600"/>
              <a:buAutoNum type="arabicPeriod"/>
            </a:pPr>
            <a:r>
              <a:rPr lang="en-US" sz="1600">
                <a:solidFill>
                  <a:srgbClr val="595959"/>
                </a:solidFill>
                <a:latin typeface="Arial"/>
                <a:ea typeface="Arial"/>
                <a:cs typeface="Arial"/>
                <a:sym typeface="Arial"/>
              </a:rPr>
              <a:t>Use Pillow packages to import or batch process pictures with .jpg type. We learned to batch process 5209 pictures into size that our computers are able to handle.</a:t>
            </a:r>
            <a:endParaRPr sz="1600">
              <a:solidFill>
                <a:srgbClr val="595959"/>
              </a:solidFill>
              <a:latin typeface="Arial"/>
              <a:ea typeface="Arial"/>
              <a:cs typeface="Arial"/>
              <a:sym typeface="Arial"/>
            </a:endParaRPr>
          </a:p>
          <a:p>
            <a:pPr indent="0" lvl="0" marL="457200" rtl="0" algn="l">
              <a:lnSpc>
                <a:spcPct val="90000"/>
              </a:lnSpc>
              <a:spcBef>
                <a:spcPts val="1000"/>
              </a:spcBef>
              <a:spcAft>
                <a:spcPts val="0"/>
              </a:spcAft>
              <a:buNone/>
            </a:pPr>
            <a:r>
              <a:rPr lang="en-US" sz="1600">
                <a:solidFill>
                  <a:srgbClr val="595959"/>
                </a:solidFill>
                <a:latin typeface="Arial"/>
                <a:ea typeface="Arial"/>
                <a:cs typeface="Arial"/>
                <a:sym typeface="Arial"/>
              </a:rPr>
              <a:t> </a:t>
            </a:r>
            <a:endParaRPr sz="1600">
              <a:solidFill>
                <a:srgbClr val="595959"/>
              </a:solidFill>
              <a:latin typeface="Arial"/>
              <a:ea typeface="Arial"/>
              <a:cs typeface="Arial"/>
              <a:sym typeface="Arial"/>
            </a:endParaRPr>
          </a:p>
          <a:p>
            <a:pPr indent="-330200" lvl="0" marL="457200" rtl="0" algn="l">
              <a:lnSpc>
                <a:spcPct val="90000"/>
              </a:lnSpc>
              <a:spcBef>
                <a:spcPts val="1000"/>
              </a:spcBef>
              <a:spcAft>
                <a:spcPts val="0"/>
              </a:spcAft>
              <a:buClr>
                <a:srgbClr val="595959"/>
              </a:buClr>
              <a:buSzPts val="1600"/>
              <a:buAutoNum type="arabicPeriod"/>
            </a:pPr>
            <a:r>
              <a:rPr lang="en-US" sz="1600">
                <a:solidFill>
                  <a:srgbClr val="595959"/>
                </a:solidFill>
                <a:latin typeface="Arial"/>
                <a:ea typeface="Arial"/>
                <a:cs typeface="Arial"/>
                <a:sym typeface="Arial"/>
              </a:rPr>
              <a:t>The concept of Transposed Convolution (Deconvolution). This is a new concept for based on convolution. </a:t>
            </a:r>
            <a:endParaRPr sz="1600">
              <a:solidFill>
                <a:srgbClr val="595959"/>
              </a:solidFill>
              <a:latin typeface="Arial"/>
              <a:ea typeface="Arial"/>
              <a:cs typeface="Arial"/>
              <a:sym typeface="Arial"/>
            </a:endParaRPr>
          </a:p>
          <a:p>
            <a:pPr indent="0" lvl="0" marL="457200" rtl="0" algn="l">
              <a:lnSpc>
                <a:spcPct val="90000"/>
              </a:lnSpc>
              <a:spcBef>
                <a:spcPts val="1000"/>
              </a:spcBef>
              <a:spcAft>
                <a:spcPts val="0"/>
              </a:spcAft>
              <a:buNone/>
            </a:pPr>
            <a:r>
              <a:t/>
            </a:r>
            <a:endParaRPr sz="1600">
              <a:solidFill>
                <a:srgbClr val="595959"/>
              </a:solidFill>
              <a:latin typeface="Arial"/>
              <a:ea typeface="Arial"/>
              <a:cs typeface="Arial"/>
              <a:sym typeface="Arial"/>
            </a:endParaRPr>
          </a:p>
          <a:p>
            <a:pPr indent="-330200" lvl="0" marL="457200" rtl="0" algn="l">
              <a:lnSpc>
                <a:spcPct val="90000"/>
              </a:lnSpc>
              <a:spcBef>
                <a:spcPts val="1000"/>
              </a:spcBef>
              <a:spcAft>
                <a:spcPts val="0"/>
              </a:spcAft>
              <a:buClr>
                <a:srgbClr val="595959"/>
              </a:buClr>
              <a:buSzPts val="1600"/>
              <a:buAutoNum type="arabicPeriod"/>
            </a:pPr>
            <a:r>
              <a:rPr lang="en-US" sz="1600">
                <a:solidFill>
                  <a:srgbClr val="595959"/>
                </a:solidFill>
                <a:latin typeface="Arial"/>
                <a:ea typeface="Arial"/>
                <a:cs typeface="Arial"/>
                <a:sym typeface="Arial"/>
              </a:rPr>
              <a:t>Implementation of Generative Adversarial Network(GANs). Finally we generate our own ukiyo-e pictures. </a:t>
            </a:r>
            <a:endParaRPr sz="1600">
              <a:solidFill>
                <a:srgbClr val="595959"/>
              </a:solidFill>
              <a:latin typeface="Arial"/>
              <a:ea typeface="Arial"/>
              <a:cs typeface="Arial"/>
              <a:sym typeface="Arial"/>
            </a:endParaRPr>
          </a:p>
          <a:p>
            <a:pPr indent="0" lvl="0" marL="457200" rtl="0" algn="l">
              <a:lnSpc>
                <a:spcPct val="90000"/>
              </a:lnSpc>
              <a:spcBef>
                <a:spcPts val="1000"/>
              </a:spcBef>
              <a:spcAft>
                <a:spcPts val="0"/>
              </a:spcAft>
              <a:buNone/>
            </a:pPr>
            <a:r>
              <a:t/>
            </a:r>
            <a:endParaRPr sz="1600">
              <a:solidFill>
                <a:srgbClr val="595959"/>
              </a:solidFill>
              <a:latin typeface="Arial"/>
              <a:ea typeface="Arial"/>
              <a:cs typeface="Arial"/>
              <a:sym typeface="Arial"/>
            </a:endParaRPr>
          </a:p>
          <a:p>
            <a:pPr indent="-330200" lvl="0" marL="457200" rtl="0" algn="l">
              <a:lnSpc>
                <a:spcPct val="90000"/>
              </a:lnSpc>
              <a:spcBef>
                <a:spcPts val="1000"/>
              </a:spcBef>
              <a:spcAft>
                <a:spcPts val="0"/>
              </a:spcAft>
              <a:buClr>
                <a:srgbClr val="595959"/>
              </a:buClr>
              <a:buSzPts val="1600"/>
              <a:buAutoNum type="arabicPeriod"/>
            </a:pPr>
            <a:r>
              <a:rPr lang="en-US" sz="1600">
                <a:solidFill>
                  <a:srgbClr val="595959"/>
                </a:solidFill>
                <a:latin typeface="Arial"/>
                <a:ea typeface="Arial"/>
                <a:cs typeface="Arial"/>
                <a:sym typeface="Arial"/>
              </a:rPr>
              <a:t>Various implementations of GANs, though it doesn’t present in our projects. </a:t>
            </a:r>
            <a:endParaRPr sz="200"/>
          </a:p>
        </p:txBody>
      </p:sp>
      <p:sp>
        <p:nvSpPr>
          <p:cNvPr id="107" name="Google Shape;107;p7"/>
          <p:cNvSpPr txBox="1"/>
          <p:nvPr>
            <p:ph idx="18" type="body"/>
          </p:nvPr>
        </p:nvSpPr>
        <p:spPr>
          <a:xfrm>
            <a:off x="3662362" y="1177560"/>
            <a:ext cx="20107276" cy="59823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lt1"/>
              </a:buClr>
              <a:buSzPts val="3200"/>
              <a:buFont typeface="Calibri"/>
              <a:buNone/>
            </a:pPr>
            <a:r>
              <a:rPr lang="en-US" sz="3200"/>
              <a:t>Hang Wang, Yi Nie</a:t>
            </a:r>
            <a:endParaRPr/>
          </a:p>
          <a:p>
            <a:pPr indent="0" lvl="0" marL="0" rtl="0" algn="ctr">
              <a:spcBef>
                <a:spcPts val="640"/>
              </a:spcBef>
              <a:spcAft>
                <a:spcPts val="0"/>
              </a:spcAft>
              <a:buClr>
                <a:schemeClr val="lt1"/>
              </a:buClr>
              <a:buSzPts val="3200"/>
              <a:buFont typeface="Calibri"/>
              <a:buNone/>
            </a:pPr>
            <a:r>
              <a:t/>
            </a:r>
            <a:endParaRPr>
              <a:latin typeface="Calibri"/>
              <a:ea typeface="Calibri"/>
              <a:cs typeface="Calibri"/>
              <a:sym typeface="Calibri"/>
            </a:endParaRPr>
          </a:p>
        </p:txBody>
      </p:sp>
      <p:sp>
        <p:nvSpPr>
          <p:cNvPr id="108" name="Google Shape;108;p7"/>
          <p:cNvSpPr txBox="1"/>
          <p:nvPr>
            <p:ph idx="19" type="body"/>
          </p:nvPr>
        </p:nvSpPr>
        <p:spPr>
          <a:xfrm>
            <a:off x="3662362" y="1855301"/>
            <a:ext cx="20107276" cy="634555"/>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lt1"/>
              </a:buClr>
              <a:buSzPts val="2400"/>
              <a:buFont typeface="Calibri"/>
              <a:buNone/>
            </a:pPr>
            <a:r>
              <a:rPr lang="en-US" sz="2400"/>
              <a:t>George Washington University</a:t>
            </a:r>
            <a:endParaRPr/>
          </a:p>
          <a:p>
            <a:pPr indent="0" lvl="0" marL="0" rtl="0" algn="ctr">
              <a:spcBef>
                <a:spcPts val="480"/>
              </a:spcBef>
              <a:spcAft>
                <a:spcPts val="0"/>
              </a:spcAft>
              <a:buClr>
                <a:schemeClr val="lt1"/>
              </a:buClr>
              <a:buSzPts val="2400"/>
              <a:buFont typeface="Calibri"/>
              <a:buNone/>
            </a:pPr>
            <a:r>
              <a:t/>
            </a:r>
            <a:endParaRPr>
              <a:latin typeface="Calibri"/>
              <a:ea typeface="Calibri"/>
              <a:cs typeface="Calibri"/>
              <a:sym typeface="Calibri"/>
            </a:endParaRPr>
          </a:p>
        </p:txBody>
      </p:sp>
      <p:sp>
        <p:nvSpPr>
          <p:cNvPr id="109" name="Google Shape;109;p7"/>
          <p:cNvSpPr txBox="1"/>
          <p:nvPr>
            <p:ph idx="20" type="body"/>
          </p:nvPr>
        </p:nvSpPr>
        <p:spPr>
          <a:xfrm>
            <a:off x="3662362" y="292020"/>
            <a:ext cx="20107276" cy="834414"/>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lt1"/>
              </a:buClr>
              <a:buSzPts val="4400"/>
              <a:buFont typeface="Calibri"/>
              <a:buNone/>
            </a:pPr>
            <a:r>
              <a:rPr lang="en-US" sz="4400"/>
              <a:t>Ukiyo-e Style Generator Based on DCGAN</a:t>
            </a:r>
            <a:endParaRPr/>
          </a:p>
          <a:p>
            <a:pPr indent="0" lvl="0" marL="0" rtl="0" algn="ctr">
              <a:spcBef>
                <a:spcPts val="880"/>
              </a:spcBef>
              <a:spcAft>
                <a:spcPts val="0"/>
              </a:spcAft>
              <a:buClr>
                <a:schemeClr val="lt1"/>
              </a:buClr>
              <a:buSzPts val="4400"/>
              <a:buFont typeface="Calibri"/>
              <a:buNone/>
            </a:pPr>
            <a:r>
              <a:t/>
            </a:r>
            <a:endParaRPr>
              <a:latin typeface="Calibri"/>
              <a:ea typeface="Calibri"/>
              <a:cs typeface="Calibri"/>
              <a:sym typeface="Calibri"/>
            </a:endParaRPr>
          </a:p>
        </p:txBody>
      </p:sp>
      <p:pic>
        <p:nvPicPr>
          <p:cNvPr id="110" name="Google Shape;110;p7"/>
          <p:cNvPicPr preferRelativeResize="0"/>
          <p:nvPr/>
        </p:nvPicPr>
        <p:blipFill rotWithShape="1">
          <a:blip r:embed="rId3">
            <a:alphaModFix/>
          </a:blip>
          <a:srcRect b="0" l="0" r="0" t="0"/>
          <a:stretch/>
        </p:blipFill>
        <p:spPr>
          <a:xfrm>
            <a:off x="1901393" y="7193197"/>
            <a:ext cx="3521937" cy="2325351"/>
          </a:xfrm>
          <a:prstGeom prst="rect">
            <a:avLst/>
          </a:prstGeom>
          <a:noFill/>
          <a:ln>
            <a:noFill/>
          </a:ln>
        </p:spPr>
      </p:pic>
      <p:pic>
        <p:nvPicPr>
          <p:cNvPr id="111" name="Google Shape;111;p7"/>
          <p:cNvPicPr preferRelativeResize="0"/>
          <p:nvPr/>
        </p:nvPicPr>
        <p:blipFill rotWithShape="1">
          <a:blip r:embed="rId4">
            <a:alphaModFix/>
          </a:blip>
          <a:srcRect b="0" l="0" r="0" t="0"/>
          <a:stretch/>
        </p:blipFill>
        <p:spPr>
          <a:xfrm>
            <a:off x="875101" y="13022133"/>
            <a:ext cx="5982188" cy="1821275"/>
          </a:xfrm>
          <a:prstGeom prst="rect">
            <a:avLst/>
          </a:prstGeom>
          <a:noFill/>
          <a:ln>
            <a:noFill/>
          </a:ln>
        </p:spPr>
      </p:pic>
      <p:pic>
        <p:nvPicPr>
          <p:cNvPr id="112" name="Google Shape;112;p7"/>
          <p:cNvPicPr preferRelativeResize="0"/>
          <p:nvPr/>
        </p:nvPicPr>
        <p:blipFill rotWithShape="1">
          <a:blip r:embed="rId5">
            <a:alphaModFix/>
          </a:blip>
          <a:srcRect b="0" l="0" r="0" t="0"/>
          <a:stretch/>
        </p:blipFill>
        <p:spPr>
          <a:xfrm>
            <a:off x="2318695" y="10211876"/>
            <a:ext cx="2687331" cy="2730939"/>
          </a:xfrm>
          <a:prstGeom prst="rect">
            <a:avLst/>
          </a:prstGeom>
          <a:noFill/>
          <a:ln>
            <a:noFill/>
          </a:ln>
        </p:spPr>
      </p:pic>
      <p:pic>
        <p:nvPicPr>
          <p:cNvPr descr="dcgan_generator" id="113" name="Google Shape;113;p7"/>
          <p:cNvPicPr preferRelativeResize="0"/>
          <p:nvPr/>
        </p:nvPicPr>
        <p:blipFill rotWithShape="1">
          <a:blip r:embed="rId6">
            <a:alphaModFix/>
          </a:blip>
          <a:srcRect b="0" l="0" r="0" t="0"/>
          <a:stretch/>
        </p:blipFill>
        <p:spPr>
          <a:xfrm>
            <a:off x="6930775" y="6170963"/>
            <a:ext cx="5268789" cy="2325350"/>
          </a:xfrm>
          <a:prstGeom prst="rect">
            <a:avLst/>
          </a:prstGeom>
          <a:noFill/>
          <a:ln>
            <a:noFill/>
          </a:ln>
        </p:spPr>
      </p:pic>
      <p:sp>
        <p:nvSpPr>
          <p:cNvPr id="114" name="Google Shape;114;p7"/>
          <p:cNvSpPr txBox="1"/>
          <p:nvPr/>
        </p:nvSpPr>
        <p:spPr>
          <a:xfrm>
            <a:off x="7528325" y="3736613"/>
            <a:ext cx="4073700" cy="2488500"/>
          </a:xfrm>
          <a:prstGeom prst="rect">
            <a:avLst/>
          </a:prstGeom>
          <a:solidFill>
            <a:schemeClr val="lt1"/>
          </a:solid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rgbClr val="595959"/>
              </a:buClr>
              <a:buSzPts val="2800"/>
              <a:buFont typeface="Arial"/>
              <a:buNone/>
            </a:pPr>
            <a:r>
              <a:rPr b="1" lang="en-US" sz="2400">
                <a:solidFill>
                  <a:srgbClr val="595959"/>
                </a:solidFill>
              </a:rPr>
              <a:t>For Generator: </a:t>
            </a:r>
            <a:endParaRPr sz="2400">
              <a:solidFill>
                <a:srgbClr val="595959"/>
              </a:solidFill>
            </a:endParaRPr>
          </a:p>
          <a:p>
            <a:pPr indent="0" lvl="0" marL="0" rtl="0" algn="l">
              <a:lnSpc>
                <a:spcPct val="90000"/>
              </a:lnSpc>
              <a:spcBef>
                <a:spcPts val="1000"/>
              </a:spcBef>
              <a:spcAft>
                <a:spcPts val="0"/>
              </a:spcAft>
              <a:buClr>
                <a:srgbClr val="333333"/>
              </a:buClr>
              <a:buSzPts val="2000"/>
              <a:buFont typeface="Arial"/>
              <a:buNone/>
            </a:pPr>
            <a:r>
              <a:rPr lang="en-US" sz="1600">
                <a:solidFill>
                  <a:srgbClr val="333333"/>
                </a:solidFill>
                <a:latin typeface="Tahoma"/>
                <a:ea typeface="Tahoma"/>
                <a:cs typeface="Tahoma"/>
                <a:sym typeface="Tahoma"/>
              </a:rPr>
              <a:t>· No pooling layer.</a:t>
            </a:r>
            <a:endParaRPr sz="2400">
              <a:solidFill>
                <a:srgbClr val="595959"/>
              </a:solidFill>
            </a:endParaRPr>
          </a:p>
          <a:p>
            <a:pPr indent="0" lvl="0" marL="0" rtl="0" algn="l">
              <a:lnSpc>
                <a:spcPct val="90000"/>
              </a:lnSpc>
              <a:spcBef>
                <a:spcPts val="1000"/>
              </a:spcBef>
              <a:spcAft>
                <a:spcPts val="0"/>
              </a:spcAft>
              <a:buClr>
                <a:srgbClr val="333333"/>
              </a:buClr>
              <a:buSzPts val="2000"/>
              <a:buFont typeface="Arial"/>
              <a:buNone/>
            </a:pPr>
            <a:r>
              <a:rPr lang="en-US" sz="1600">
                <a:solidFill>
                  <a:srgbClr val="333333"/>
                </a:solidFill>
                <a:latin typeface="Tahoma"/>
                <a:ea typeface="Tahoma"/>
                <a:cs typeface="Tahoma"/>
                <a:sym typeface="Tahoma"/>
              </a:rPr>
              <a:t>·  Usel deconvelusion ayers for sampling. </a:t>
            </a:r>
            <a:endParaRPr sz="2400">
              <a:solidFill>
                <a:srgbClr val="595959"/>
              </a:solidFill>
            </a:endParaRPr>
          </a:p>
          <a:p>
            <a:pPr indent="0" lvl="0" marL="0" rtl="0" algn="l">
              <a:lnSpc>
                <a:spcPct val="90000"/>
              </a:lnSpc>
              <a:spcBef>
                <a:spcPts val="1000"/>
              </a:spcBef>
              <a:spcAft>
                <a:spcPts val="0"/>
              </a:spcAft>
              <a:buClr>
                <a:srgbClr val="333333"/>
              </a:buClr>
              <a:buSzPts val="2000"/>
              <a:buFont typeface="Arial"/>
              <a:buNone/>
            </a:pPr>
            <a:r>
              <a:rPr lang="en-US" sz="1600">
                <a:solidFill>
                  <a:srgbClr val="333333"/>
                </a:solidFill>
                <a:latin typeface="Tahoma"/>
                <a:ea typeface="Tahoma"/>
                <a:cs typeface="Tahoma"/>
                <a:sym typeface="Tahoma"/>
              </a:rPr>
              <a:t>·  Batch normalization. </a:t>
            </a:r>
            <a:endParaRPr sz="2400">
              <a:solidFill>
                <a:srgbClr val="595959"/>
              </a:solidFill>
            </a:endParaRPr>
          </a:p>
          <a:p>
            <a:pPr indent="0" lvl="0" marL="0" rtl="0" algn="l">
              <a:lnSpc>
                <a:spcPct val="90000"/>
              </a:lnSpc>
              <a:spcBef>
                <a:spcPts val="1000"/>
              </a:spcBef>
              <a:spcAft>
                <a:spcPts val="0"/>
              </a:spcAft>
              <a:buClr>
                <a:srgbClr val="333333"/>
              </a:buClr>
              <a:buSzPts val="2000"/>
              <a:buFont typeface="Arial"/>
              <a:buNone/>
            </a:pPr>
            <a:r>
              <a:rPr lang="en-US" sz="1600">
                <a:solidFill>
                  <a:srgbClr val="333333"/>
                </a:solidFill>
                <a:latin typeface="Tahoma"/>
                <a:ea typeface="Tahoma"/>
                <a:cs typeface="Tahoma"/>
                <a:sym typeface="Tahoma"/>
              </a:rPr>
              <a:t>·  No full-connected layer. </a:t>
            </a:r>
            <a:endParaRPr sz="2400">
              <a:solidFill>
                <a:srgbClr val="595959"/>
              </a:solidFill>
            </a:endParaRPr>
          </a:p>
          <a:p>
            <a:pPr indent="0" lvl="0" marL="0" rtl="0" algn="l">
              <a:lnSpc>
                <a:spcPct val="90000"/>
              </a:lnSpc>
              <a:spcBef>
                <a:spcPts val="1000"/>
              </a:spcBef>
              <a:spcAft>
                <a:spcPts val="0"/>
              </a:spcAft>
              <a:buClr>
                <a:srgbClr val="333333"/>
              </a:buClr>
              <a:buSzPts val="2000"/>
              <a:buFont typeface="Arial"/>
              <a:buNone/>
            </a:pPr>
            <a:r>
              <a:rPr lang="en-US" sz="1600">
                <a:solidFill>
                  <a:srgbClr val="333333"/>
                </a:solidFill>
                <a:latin typeface="Tahoma"/>
                <a:ea typeface="Tahoma"/>
                <a:cs typeface="Tahoma"/>
                <a:sym typeface="Tahoma"/>
              </a:rPr>
              <a:t>·  Use ReLu function as activate function.     (tahn function in the output layer. )</a:t>
            </a:r>
            <a:endParaRPr sz="1000"/>
          </a:p>
        </p:txBody>
      </p:sp>
      <p:sp>
        <p:nvSpPr>
          <p:cNvPr id="115" name="Google Shape;115;p7"/>
          <p:cNvSpPr txBox="1"/>
          <p:nvPr/>
        </p:nvSpPr>
        <p:spPr>
          <a:xfrm>
            <a:off x="11506550" y="3625763"/>
            <a:ext cx="4073700" cy="2710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rgbClr val="595959"/>
              </a:buClr>
              <a:buSzPts val="2800"/>
              <a:buFont typeface="Arial"/>
              <a:buNone/>
            </a:pPr>
            <a:r>
              <a:rPr b="1" lang="en-US" sz="2400">
                <a:solidFill>
                  <a:srgbClr val="595959"/>
                </a:solidFill>
              </a:rPr>
              <a:t>For Discriminator: </a:t>
            </a:r>
            <a:endParaRPr sz="1000">
              <a:solidFill>
                <a:schemeClr val="dk1"/>
              </a:solidFill>
            </a:endParaRPr>
          </a:p>
          <a:p>
            <a:pPr indent="0" lvl="0" marL="0" rtl="0" algn="l">
              <a:lnSpc>
                <a:spcPct val="90000"/>
              </a:lnSpc>
              <a:spcBef>
                <a:spcPts val="1000"/>
              </a:spcBef>
              <a:spcAft>
                <a:spcPts val="0"/>
              </a:spcAft>
              <a:buNone/>
            </a:pPr>
            <a:r>
              <a:rPr lang="en-US" sz="1600">
                <a:solidFill>
                  <a:srgbClr val="333333"/>
                </a:solidFill>
                <a:latin typeface="Tahoma"/>
                <a:ea typeface="Tahoma"/>
                <a:cs typeface="Tahoma"/>
                <a:sym typeface="Tahoma"/>
              </a:rPr>
              <a:t>· No pooling layer.</a:t>
            </a:r>
            <a:endParaRPr sz="1000">
              <a:solidFill>
                <a:schemeClr val="dk1"/>
              </a:solidFill>
            </a:endParaRPr>
          </a:p>
          <a:p>
            <a:pPr indent="0" lvl="0" marL="0" rtl="0" algn="l">
              <a:lnSpc>
                <a:spcPct val="90000"/>
              </a:lnSpc>
              <a:spcBef>
                <a:spcPts val="1000"/>
              </a:spcBef>
              <a:spcAft>
                <a:spcPts val="0"/>
              </a:spcAft>
              <a:buNone/>
            </a:pPr>
            <a:r>
              <a:rPr lang="en-US" sz="1600">
                <a:solidFill>
                  <a:srgbClr val="333333"/>
                </a:solidFill>
                <a:latin typeface="Tahoma"/>
                <a:ea typeface="Tahoma"/>
                <a:cs typeface="Tahoma"/>
                <a:sym typeface="Tahoma"/>
              </a:rPr>
              <a:t>·  Replace pooling with the convolution added stride.</a:t>
            </a:r>
            <a:endParaRPr sz="1600">
              <a:solidFill>
                <a:srgbClr val="333333"/>
              </a:solidFill>
              <a:latin typeface="Tahoma"/>
              <a:ea typeface="Tahoma"/>
              <a:cs typeface="Tahoma"/>
              <a:sym typeface="Tahoma"/>
            </a:endParaRPr>
          </a:p>
          <a:p>
            <a:pPr indent="0" lvl="0" marL="0" rtl="0" algn="l">
              <a:lnSpc>
                <a:spcPct val="90000"/>
              </a:lnSpc>
              <a:spcBef>
                <a:spcPts val="1000"/>
              </a:spcBef>
              <a:spcAft>
                <a:spcPts val="0"/>
              </a:spcAft>
              <a:buNone/>
            </a:pPr>
            <a:r>
              <a:rPr lang="en-US" sz="1600">
                <a:solidFill>
                  <a:srgbClr val="333333"/>
                </a:solidFill>
                <a:latin typeface="Tahoma"/>
                <a:ea typeface="Tahoma"/>
                <a:cs typeface="Tahoma"/>
                <a:sym typeface="Tahoma"/>
              </a:rPr>
              <a:t>·  Batch normalization. </a:t>
            </a:r>
            <a:endParaRPr sz="1000">
              <a:solidFill>
                <a:schemeClr val="dk1"/>
              </a:solidFill>
            </a:endParaRPr>
          </a:p>
          <a:p>
            <a:pPr indent="0" lvl="0" marL="0" rtl="0" algn="l">
              <a:lnSpc>
                <a:spcPct val="90000"/>
              </a:lnSpc>
              <a:spcBef>
                <a:spcPts val="1000"/>
              </a:spcBef>
              <a:spcAft>
                <a:spcPts val="0"/>
              </a:spcAft>
              <a:buNone/>
            </a:pPr>
            <a:r>
              <a:rPr lang="en-US" sz="1600">
                <a:solidFill>
                  <a:srgbClr val="333333"/>
                </a:solidFill>
                <a:latin typeface="Tahoma"/>
                <a:ea typeface="Tahoma"/>
                <a:cs typeface="Tahoma"/>
                <a:sym typeface="Tahoma"/>
              </a:rPr>
              <a:t>·  No full-connected layer. </a:t>
            </a:r>
            <a:endParaRPr sz="1000">
              <a:solidFill>
                <a:schemeClr val="dk1"/>
              </a:solidFill>
            </a:endParaRPr>
          </a:p>
          <a:p>
            <a:pPr indent="0" lvl="0" marL="0" rtl="0" algn="l">
              <a:lnSpc>
                <a:spcPct val="90000"/>
              </a:lnSpc>
              <a:spcBef>
                <a:spcPts val="1000"/>
              </a:spcBef>
              <a:spcAft>
                <a:spcPts val="0"/>
              </a:spcAft>
              <a:buNone/>
            </a:pPr>
            <a:r>
              <a:rPr lang="en-US" sz="1600">
                <a:solidFill>
                  <a:srgbClr val="333333"/>
                </a:solidFill>
                <a:latin typeface="Tahoma"/>
                <a:ea typeface="Tahoma"/>
                <a:cs typeface="Tahoma"/>
                <a:sym typeface="Tahoma"/>
              </a:rPr>
              <a:t>·  Use LeakyReLu function as activate function. </a:t>
            </a:r>
            <a:endParaRPr b="1" sz="1800">
              <a:solidFill>
                <a:srgbClr val="595959"/>
              </a:solidFill>
            </a:endParaRPr>
          </a:p>
        </p:txBody>
      </p:sp>
      <p:pic>
        <p:nvPicPr>
          <p:cNvPr id="116" name="Google Shape;116;p7"/>
          <p:cNvPicPr preferRelativeResize="0"/>
          <p:nvPr/>
        </p:nvPicPr>
        <p:blipFill rotWithShape="1">
          <a:blip r:embed="rId7">
            <a:alphaModFix/>
          </a:blip>
          <a:srcRect b="0" l="0" r="0" t="0"/>
          <a:stretch/>
        </p:blipFill>
        <p:spPr>
          <a:xfrm>
            <a:off x="15782351" y="3616695"/>
            <a:ext cx="2045700" cy="2325300"/>
          </a:xfrm>
          <a:prstGeom prst="rect">
            <a:avLst/>
          </a:prstGeom>
          <a:noFill/>
          <a:ln>
            <a:noFill/>
          </a:ln>
        </p:spPr>
      </p:pic>
      <p:pic>
        <p:nvPicPr>
          <p:cNvPr id="117" name="Google Shape;117;p7"/>
          <p:cNvPicPr preferRelativeResize="0"/>
          <p:nvPr/>
        </p:nvPicPr>
        <p:blipFill rotWithShape="1">
          <a:blip r:embed="rId8">
            <a:alphaModFix/>
          </a:blip>
          <a:srcRect b="0" l="0" r="0" t="0"/>
          <a:stretch/>
        </p:blipFill>
        <p:spPr>
          <a:xfrm>
            <a:off x="8267467" y="11431066"/>
            <a:ext cx="6648451" cy="1703263"/>
          </a:xfrm>
          <a:prstGeom prst="rect">
            <a:avLst/>
          </a:prstGeom>
          <a:noFill/>
          <a:ln>
            <a:noFill/>
          </a:ln>
        </p:spPr>
      </p:pic>
      <p:sp>
        <p:nvSpPr>
          <p:cNvPr id="118" name="Google Shape;118;p7"/>
          <p:cNvSpPr txBox="1"/>
          <p:nvPr/>
        </p:nvSpPr>
        <p:spPr>
          <a:xfrm>
            <a:off x="8686800" y="13112500"/>
            <a:ext cx="7296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Font typeface="Arial"/>
              <a:buNone/>
            </a:pPr>
            <a:r>
              <a:rPr lang="en-US" sz="1800">
                <a:solidFill>
                  <a:schemeClr val="dk1"/>
                </a:solidFill>
                <a:latin typeface="Calibri"/>
                <a:ea typeface="Calibri"/>
                <a:cs typeface="Calibri"/>
                <a:sym typeface="Calibri"/>
              </a:rPr>
              <a:t>We have set batch size equals 512 and 256, then draw the loss during training process as the iteration increases. </a:t>
            </a:r>
            <a:endParaRPr/>
          </a:p>
        </p:txBody>
      </p:sp>
      <p:pic>
        <p:nvPicPr>
          <p:cNvPr id="119" name="Google Shape;119;p7"/>
          <p:cNvPicPr preferRelativeResize="0"/>
          <p:nvPr/>
        </p:nvPicPr>
        <p:blipFill rotWithShape="1">
          <a:blip r:embed="rId9">
            <a:alphaModFix/>
          </a:blip>
          <a:srcRect b="0" l="0" r="0" t="0"/>
          <a:stretch/>
        </p:blipFill>
        <p:spPr>
          <a:xfrm>
            <a:off x="9335550" y="14037725"/>
            <a:ext cx="3079800" cy="1485000"/>
          </a:xfrm>
          <a:prstGeom prst="rect">
            <a:avLst/>
          </a:prstGeom>
          <a:noFill/>
          <a:ln>
            <a:noFill/>
          </a:ln>
        </p:spPr>
      </p:pic>
      <p:pic>
        <p:nvPicPr>
          <p:cNvPr id="120" name="Google Shape;120;p7"/>
          <p:cNvPicPr preferRelativeResize="0"/>
          <p:nvPr/>
        </p:nvPicPr>
        <p:blipFill rotWithShape="1">
          <a:blip r:embed="rId10">
            <a:alphaModFix/>
          </a:blip>
          <a:srcRect b="0" l="0" r="0" t="0"/>
          <a:stretch/>
        </p:blipFill>
        <p:spPr>
          <a:xfrm>
            <a:off x="12641057" y="14037725"/>
            <a:ext cx="3141300" cy="1563900"/>
          </a:xfrm>
          <a:prstGeom prst="rect">
            <a:avLst/>
          </a:prstGeom>
          <a:noFill/>
          <a:ln>
            <a:noFill/>
          </a:ln>
        </p:spPr>
      </p:pic>
      <p:sp>
        <p:nvSpPr>
          <p:cNvPr id="121" name="Google Shape;121;p7"/>
          <p:cNvSpPr txBox="1"/>
          <p:nvPr/>
        </p:nvSpPr>
        <p:spPr>
          <a:xfrm>
            <a:off x="20580159" y="3218726"/>
            <a:ext cx="5977200" cy="486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770"/>
              <a:buNone/>
            </a:pPr>
            <a:r>
              <a:rPr b="1" lang="en-US" sz="1560">
                <a:solidFill>
                  <a:srgbClr val="3F3F3F"/>
                </a:solidFill>
              </a:rPr>
              <a:t>Batch size = 512                           Batch size = 256</a:t>
            </a:r>
            <a:endParaRPr b="1" sz="1560">
              <a:solidFill>
                <a:srgbClr val="3F3F3F"/>
              </a:solidFill>
            </a:endParaRPr>
          </a:p>
        </p:txBody>
      </p:sp>
      <p:pic>
        <p:nvPicPr>
          <p:cNvPr id="122" name="Google Shape;122;p7"/>
          <p:cNvPicPr preferRelativeResize="0"/>
          <p:nvPr/>
        </p:nvPicPr>
        <p:blipFill rotWithShape="1">
          <a:blip r:embed="rId11">
            <a:alphaModFix/>
          </a:blip>
          <a:srcRect b="0" l="0" r="0" t="0"/>
          <a:stretch/>
        </p:blipFill>
        <p:spPr>
          <a:xfrm>
            <a:off x="20268275" y="3671975"/>
            <a:ext cx="2459383" cy="2214723"/>
          </a:xfrm>
          <a:prstGeom prst="rect">
            <a:avLst/>
          </a:prstGeom>
          <a:noFill/>
          <a:ln>
            <a:noFill/>
          </a:ln>
        </p:spPr>
      </p:pic>
      <p:pic>
        <p:nvPicPr>
          <p:cNvPr id="123" name="Google Shape;123;p7"/>
          <p:cNvPicPr preferRelativeResize="0"/>
          <p:nvPr/>
        </p:nvPicPr>
        <p:blipFill rotWithShape="1">
          <a:blip r:embed="rId12">
            <a:alphaModFix/>
          </a:blip>
          <a:srcRect b="0" l="0" r="0" t="0"/>
          <a:stretch/>
        </p:blipFill>
        <p:spPr>
          <a:xfrm>
            <a:off x="23421839" y="3642850"/>
            <a:ext cx="2502261" cy="2272975"/>
          </a:xfrm>
          <a:prstGeom prst="rect">
            <a:avLst/>
          </a:prstGeom>
          <a:noFill/>
          <a:ln>
            <a:noFill/>
          </a:ln>
        </p:spPr>
      </p:pic>
      <p:pic>
        <p:nvPicPr>
          <p:cNvPr id="124" name="Google Shape;124;p7"/>
          <p:cNvPicPr preferRelativeResize="0"/>
          <p:nvPr/>
        </p:nvPicPr>
        <p:blipFill>
          <a:blip r:embed="rId13">
            <a:alphaModFix/>
          </a:blip>
          <a:stretch>
            <a:fillRect/>
          </a:stretch>
        </p:blipFill>
        <p:spPr>
          <a:xfrm>
            <a:off x="20235000" y="5991075"/>
            <a:ext cx="2525924" cy="2321971"/>
          </a:xfrm>
          <a:prstGeom prst="rect">
            <a:avLst/>
          </a:prstGeom>
          <a:noFill/>
          <a:ln>
            <a:noFill/>
          </a:ln>
        </p:spPr>
      </p:pic>
      <p:pic>
        <p:nvPicPr>
          <p:cNvPr id="125" name="Google Shape;125;p7"/>
          <p:cNvPicPr preferRelativeResize="0"/>
          <p:nvPr/>
        </p:nvPicPr>
        <p:blipFill>
          <a:blip r:embed="rId14">
            <a:alphaModFix/>
          </a:blip>
          <a:stretch>
            <a:fillRect/>
          </a:stretch>
        </p:blipFill>
        <p:spPr>
          <a:xfrm>
            <a:off x="23441276" y="5989375"/>
            <a:ext cx="2525925" cy="2325349"/>
          </a:xfrm>
          <a:prstGeom prst="rect">
            <a:avLst/>
          </a:prstGeom>
          <a:noFill/>
          <a:ln>
            <a:noFill/>
          </a:ln>
        </p:spPr>
      </p:pic>
      <p:pic>
        <p:nvPicPr>
          <p:cNvPr id="126" name="Google Shape;126;p7"/>
          <p:cNvPicPr preferRelativeResize="0"/>
          <p:nvPr/>
        </p:nvPicPr>
        <p:blipFill>
          <a:blip r:embed="rId15">
            <a:alphaModFix/>
          </a:blip>
          <a:stretch>
            <a:fillRect/>
          </a:stretch>
        </p:blipFill>
        <p:spPr>
          <a:xfrm>
            <a:off x="23427810" y="8454300"/>
            <a:ext cx="2539390" cy="2488500"/>
          </a:xfrm>
          <a:prstGeom prst="rect">
            <a:avLst/>
          </a:prstGeom>
          <a:noFill/>
          <a:ln>
            <a:noFill/>
          </a:ln>
        </p:spPr>
      </p:pic>
      <p:pic>
        <p:nvPicPr>
          <p:cNvPr id="127" name="Google Shape;127;p7"/>
          <p:cNvPicPr preferRelativeResize="0"/>
          <p:nvPr/>
        </p:nvPicPr>
        <p:blipFill>
          <a:blip r:embed="rId16">
            <a:alphaModFix/>
          </a:blip>
          <a:stretch>
            <a:fillRect/>
          </a:stretch>
        </p:blipFill>
        <p:spPr>
          <a:xfrm>
            <a:off x="20235000" y="8454330"/>
            <a:ext cx="2539389" cy="2488446"/>
          </a:xfrm>
          <a:prstGeom prst="rect">
            <a:avLst/>
          </a:prstGeom>
          <a:noFill/>
          <a:ln>
            <a:noFill/>
          </a:ln>
        </p:spPr>
      </p:pic>
      <p:sp>
        <p:nvSpPr>
          <p:cNvPr id="128" name="Google Shape;128;p7"/>
          <p:cNvSpPr txBox="1"/>
          <p:nvPr/>
        </p:nvSpPr>
        <p:spPr>
          <a:xfrm>
            <a:off x="20444900" y="11005888"/>
            <a:ext cx="53895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1700">
                <a:solidFill>
                  <a:schemeClr val="dk2"/>
                </a:solidFill>
                <a:latin typeface="Calibri"/>
                <a:ea typeface="Calibri"/>
                <a:cs typeface="Calibri"/>
                <a:sym typeface="Calibri"/>
              </a:rPr>
              <a:t>Just as the former loss function plots, the model trained with batch size = 256 has better generating results. </a:t>
            </a:r>
            <a:endParaRPr>
              <a:solidFill>
                <a:schemeClr val="dk2"/>
              </a:solidFill>
            </a:endParaRPr>
          </a:p>
        </p:txBody>
      </p:sp>
      <p:sp>
        <p:nvSpPr>
          <p:cNvPr id="129" name="Google Shape;129;p7"/>
          <p:cNvSpPr txBox="1"/>
          <p:nvPr/>
        </p:nvSpPr>
        <p:spPr>
          <a:xfrm>
            <a:off x="8249100" y="15464900"/>
            <a:ext cx="10602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Font typeface="Arial"/>
              <a:buNone/>
            </a:pPr>
            <a:r>
              <a:rPr lang="en-US" sz="1800">
                <a:solidFill>
                  <a:schemeClr val="dk2"/>
                </a:solidFill>
                <a:latin typeface="Calibri"/>
                <a:ea typeface="Calibri"/>
                <a:cs typeface="Calibri"/>
                <a:sym typeface="Calibri"/>
              </a:rPr>
              <a:t>Compared with former plots, we find the loss of model with batch size = 256 is lower. </a:t>
            </a:r>
            <a:endParaRPr sz="1700">
              <a:solidFill>
                <a:schemeClr val="dk2"/>
              </a:solidFill>
              <a:latin typeface="Calibri"/>
              <a:ea typeface="Calibri"/>
              <a:cs typeface="Calibri"/>
              <a:sym typeface="Calibri"/>
            </a:endParaRPr>
          </a:p>
        </p:txBody>
      </p:sp>
      <p:pic>
        <p:nvPicPr>
          <p:cNvPr id="130" name="Google Shape;130;p7"/>
          <p:cNvPicPr preferRelativeResize="0"/>
          <p:nvPr/>
        </p:nvPicPr>
        <p:blipFill>
          <a:blip r:embed="rId17">
            <a:alphaModFix/>
          </a:blip>
          <a:stretch>
            <a:fillRect/>
          </a:stretch>
        </p:blipFill>
        <p:spPr>
          <a:xfrm>
            <a:off x="12569300" y="6226276"/>
            <a:ext cx="4779474" cy="2214724"/>
          </a:xfrm>
          <a:prstGeom prst="rect">
            <a:avLst/>
          </a:prstGeom>
          <a:noFill/>
          <a:ln>
            <a:noFill/>
          </a:ln>
        </p:spPr>
      </p:pic>
      <p:sp>
        <p:nvSpPr>
          <p:cNvPr id="131" name="Google Shape;131;p7"/>
          <p:cNvSpPr txBox="1"/>
          <p:nvPr/>
        </p:nvSpPr>
        <p:spPr>
          <a:xfrm>
            <a:off x="15535450" y="5912663"/>
            <a:ext cx="2539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             </a:t>
            </a:r>
            <a:r>
              <a:rPr lang="en-US" sz="1600">
                <a:solidFill>
                  <a:srgbClr val="333333"/>
                </a:solidFill>
                <a:latin typeface="Tahoma"/>
                <a:ea typeface="Tahoma"/>
                <a:cs typeface="Tahoma"/>
                <a:sym typeface="Tahoma"/>
              </a:rPr>
              <a:t>econvelusion </a:t>
            </a:r>
            <a:r>
              <a:rPr b="1" lang="en-US"/>
              <a:t>                                      </a:t>
            </a:r>
            <a:endParaRPr b="1"/>
          </a:p>
        </p:txBody>
      </p:sp>
      <p:sp>
        <p:nvSpPr>
          <p:cNvPr id="132" name="Google Shape;132;p7"/>
          <p:cNvSpPr txBox="1"/>
          <p:nvPr/>
        </p:nvSpPr>
        <p:spPr>
          <a:xfrm>
            <a:off x="7413425" y="8566538"/>
            <a:ext cx="10011600" cy="1915800"/>
          </a:xfrm>
          <a:prstGeom prst="rect">
            <a:avLst/>
          </a:prstGeom>
          <a:solidFill>
            <a:schemeClr val="lt1"/>
          </a:solid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lang="en-US" sz="1800">
                <a:solidFill>
                  <a:srgbClr val="595959"/>
                </a:solidFill>
                <a:highlight>
                  <a:schemeClr val="lt1"/>
                </a:highlight>
              </a:rPr>
              <a:t>For generator part, we change the in-channel size in first deconvolution part from 1024 to 512, compared with original paper. The kernel size chooses 4*4 in all deconvolution steps rather than 5*5. After 5 deconvolution, we use Tanh as activate function.</a:t>
            </a:r>
            <a:r>
              <a:rPr lang="en-US" sz="1800">
                <a:solidFill>
                  <a:schemeClr val="dk1"/>
                </a:solidFill>
                <a:highlight>
                  <a:srgbClr val="F7F8FA"/>
                </a:highlight>
                <a:latin typeface="Calibri"/>
                <a:ea typeface="Calibri"/>
                <a:cs typeface="Calibri"/>
                <a:sym typeface="Calibri"/>
              </a:rPr>
              <a:t> </a:t>
            </a:r>
            <a:endParaRPr sz="1800">
              <a:solidFill>
                <a:schemeClr val="dk1"/>
              </a:solidFill>
              <a:highlight>
                <a:srgbClr val="F7F8FA"/>
              </a:highlight>
              <a:latin typeface="Calibri"/>
              <a:ea typeface="Calibri"/>
              <a:cs typeface="Calibri"/>
              <a:sym typeface="Calibri"/>
            </a:endParaRPr>
          </a:p>
          <a:p>
            <a:pPr indent="0" lvl="0" marL="0" rtl="0" algn="l">
              <a:lnSpc>
                <a:spcPct val="115000"/>
              </a:lnSpc>
              <a:spcBef>
                <a:spcPts val="1400"/>
              </a:spcBef>
              <a:spcAft>
                <a:spcPts val="1400"/>
              </a:spcAft>
              <a:buClr>
                <a:schemeClr val="dk1"/>
              </a:buClr>
              <a:buSzPts val="1100"/>
              <a:buFont typeface="Arial"/>
              <a:buNone/>
            </a:pPr>
            <a:r>
              <a:rPr lang="en-US" sz="1800">
                <a:solidFill>
                  <a:srgbClr val="595959"/>
                </a:solidFill>
              </a:rPr>
              <a:t>Discriminator of DCGAN is almost the same as a reverse of Generator part. The most different part is the activate function which used relu and sigmoid.  </a:t>
            </a:r>
            <a:endParaRPr sz="1800">
              <a:solidFill>
                <a:schemeClr val="dk1"/>
              </a:solidFill>
              <a:highlight>
                <a:srgbClr val="F7F8FA"/>
              </a:highlight>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36x60 Template">
  <a:themeElements>
    <a:clrScheme name="Marquee">
      <a:dk1>
        <a:srgbClr val="000000"/>
      </a:dk1>
      <a:lt1>
        <a:srgbClr val="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ithout guides">
  <a:themeElements>
    <a:clrScheme name="Marquee">
      <a:dk1>
        <a:srgbClr val="000000"/>
      </a:dk1>
      <a:lt1>
        <a:srgbClr val="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